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 id="2147483699" r:id="rId6"/>
  </p:sldMasterIdLst>
  <p:notesMasterIdLst>
    <p:notesMasterId r:id="rId16"/>
  </p:notesMasterIdLst>
  <p:handoutMasterIdLst>
    <p:handoutMasterId r:id="rId17"/>
  </p:handoutMasterIdLst>
  <p:sldIdLst>
    <p:sldId id="256" r:id="rId7"/>
    <p:sldId id="351" r:id="rId8"/>
    <p:sldId id="352" r:id="rId9"/>
    <p:sldId id="353" r:id="rId10"/>
    <p:sldId id="356" r:id="rId11"/>
    <p:sldId id="354" r:id="rId12"/>
    <p:sldId id="357" r:id="rId13"/>
    <p:sldId id="355"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5"/>
    <a:srgbClr val="CBB379"/>
    <a:srgbClr val="9BBF71"/>
    <a:srgbClr val="7DE5CB"/>
    <a:srgbClr val="BFC2C9"/>
    <a:srgbClr val="AAACB2"/>
    <a:srgbClr val="55D6E8"/>
    <a:srgbClr val="5AD6E7"/>
    <a:srgbClr val="EE7874"/>
    <a:srgbClr val="91BA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5534EF-4482-4ECD-9E07-7C6FA6B6F522}" v="3" dt="2021-09-13T15:18:27.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autoAdjust="0"/>
    <p:restoredTop sz="78553" autoAdjust="0"/>
  </p:normalViewPr>
  <p:slideViewPr>
    <p:cSldViewPr snapToGrid="0">
      <p:cViewPr varScale="1">
        <p:scale>
          <a:sx n="87" d="100"/>
          <a:sy n="87" d="100"/>
        </p:scale>
        <p:origin x="644" y="48"/>
      </p:cViewPr>
      <p:guideLst/>
    </p:cSldViewPr>
  </p:slideViewPr>
  <p:notesTextViewPr>
    <p:cViewPr>
      <p:scale>
        <a:sx n="1" d="1"/>
        <a:sy n="1" d="1"/>
      </p:scale>
      <p:origin x="0" y="0"/>
    </p:cViewPr>
  </p:notesTextViewPr>
  <p:notesViewPr>
    <p:cSldViewPr snapToGrid="0">
      <p:cViewPr varScale="1">
        <p:scale>
          <a:sx n="107" d="100"/>
          <a:sy n="107" d="100"/>
        </p:scale>
        <p:origin x="320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elicher, Joseph" userId="4d3d89af-ad8d-43df-a359-eec619f28873" providerId="ADAL" clId="{175534EF-4482-4ECD-9E07-7C6FA6B6F522}"/>
    <pc:docChg chg="undo custSel addSld modSld sldOrd">
      <pc:chgData name="Froelicher, Joseph" userId="4d3d89af-ad8d-43df-a359-eec619f28873" providerId="ADAL" clId="{175534EF-4482-4ECD-9E07-7C6FA6B6F522}" dt="2021-09-13T15:50:52.512" v="1106" actId="20577"/>
      <pc:docMkLst>
        <pc:docMk/>
      </pc:docMkLst>
      <pc:sldChg chg="ord modNotesTx">
        <pc:chgData name="Froelicher, Joseph" userId="4d3d89af-ad8d-43df-a359-eec619f28873" providerId="ADAL" clId="{175534EF-4482-4ECD-9E07-7C6FA6B6F522}" dt="2021-09-13T15:12:41.324" v="136" actId="20577"/>
        <pc:sldMkLst>
          <pc:docMk/>
          <pc:sldMk cId="1185234955" sldId="322"/>
        </pc:sldMkLst>
      </pc:sldChg>
      <pc:sldChg chg="modSp mod">
        <pc:chgData name="Froelicher, Joseph" userId="4d3d89af-ad8d-43df-a359-eec619f28873" providerId="ADAL" clId="{175534EF-4482-4ECD-9E07-7C6FA6B6F522}" dt="2021-09-13T15:50:52.512" v="1106" actId="20577"/>
        <pc:sldMkLst>
          <pc:docMk/>
          <pc:sldMk cId="352466364" sldId="355"/>
        </pc:sldMkLst>
        <pc:spChg chg="mod">
          <ac:chgData name="Froelicher, Joseph" userId="4d3d89af-ad8d-43df-a359-eec619f28873" providerId="ADAL" clId="{175534EF-4482-4ECD-9E07-7C6FA6B6F522}" dt="2021-09-13T15:50:52.512" v="1106" actId="20577"/>
          <ac:spMkLst>
            <pc:docMk/>
            <pc:sldMk cId="352466364" sldId="355"/>
            <ac:spMk id="4" creationId="{0146A095-8D79-41D9-A32D-F70C07A12CAA}"/>
          </ac:spMkLst>
        </pc:spChg>
      </pc:sldChg>
      <pc:sldChg chg="addSp delSp modSp new mod">
        <pc:chgData name="Froelicher, Joseph" userId="4d3d89af-ad8d-43df-a359-eec619f28873" providerId="ADAL" clId="{175534EF-4482-4ECD-9E07-7C6FA6B6F522}" dt="2021-09-13T15:25:49.582" v="1033" actId="6549"/>
        <pc:sldMkLst>
          <pc:docMk/>
          <pc:sldMk cId="2402743495" sldId="360"/>
        </pc:sldMkLst>
        <pc:spChg chg="mod">
          <ac:chgData name="Froelicher, Joseph" userId="4d3d89af-ad8d-43df-a359-eec619f28873" providerId="ADAL" clId="{175534EF-4482-4ECD-9E07-7C6FA6B6F522}" dt="2021-09-13T15:15:02.786" v="158" actId="14100"/>
          <ac:spMkLst>
            <pc:docMk/>
            <pc:sldMk cId="2402743495" sldId="360"/>
            <ac:spMk id="2" creationId="{D43EF22D-93F9-4AC6-9277-068C9CE28F8B}"/>
          </ac:spMkLst>
        </pc:spChg>
        <pc:spChg chg="del">
          <ac:chgData name="Froelicher, Joseph" userId="4d3d89af-ad8d-43df-a359-eec619f28873" providerId="ADAL" clId="{175534EF-4482-4ECD-9E07-7C6FA6B6F522}" dt="2021-09-13T15:15:05.450" v="159" actId="478"/>
          <ac:spMkLst>
            <pc:docMk/>
            <pc:sldMk cId="2402743495" sldId="360"/>
            <ac:spMk id="3" creationId="{4A9FE8C8-1359-4290-8961-92D21C07D1E2}"/>
          </ac:spMkLst>
        </pc:spChg>
        <pc:spChg chg="mod">
          <ac:chgData name="Froelicher, Joseph" userId="4d3d89af-ad8d-43df-a359-eec619f28873" providerId="ADAL" clId="{175534EF-4482-4ECD-9E07-7C6FA6B6F522}" dt="2021-09-13T15:18:22.897" v="262" actId="1076"/>
          <ac:spMkLst>
            <pc:docMk/>
            <pc:sldMk cId="2402743495" sldId="360"/>
            <ac:spMk id="4" creationId="{37426891-4925-4B7C-BE4D-F6C73DFB0B80}"/>
          </ac:spMkLst>
        </pc:spChg>
        <pc:spChg chg="mod">
          <ac:chgData name="Froelicher, Joseph" userId="4d3d89af-ad8d-43df-a359-eec619f28873" providerId="ADAL" clId="{175534EF-4482-4ECD-9E07-7C6FA6B6F522}" dt="2021-09-13T15:18:22.897" v="262" actId="1076"/>
          <ac:spMkLst>
            <pc:docMk/>
            <pc:sldMk cId="2402743495" sldId="360"/>
            <ac:spMk id="5" creationId="{37058D46-7804-48B8-88B1-EBE13CEB1F03}"/>
          </ac:spMkLst>
        </pc:spChg>
        <pc:spChg chg="add del">
          <ac:chgData name="Froelicher, Joseph" userId="4d3d89af-ad8d-43df-a359-eec619f28873" providerId="ADAL" clId="{175534EF-4482-4ECD-9E07-7C6FA6B6F522}" dt="2021-09-13T15:18:12.523" v="261" actId="478"/>
          <ac:spMkLst>
            <pc:docMk/>
            <pc:sldMk cId="2402743495" sldId="360"/>
            <ac:spMk id="6" creationId="{1859A8B4-FCBF-4973-8E08-4A3CCA884750}"/>
          </ac:spMkLst>
        </pc:spChg>
        <pc:spChg chg="add mod">
          <ac:chgData name="Froelicher, Joseph" userId="4d3d89af-ad8d-43df-a359-eec619f28873" providerId="ADAL" clId="{175534EF-4482-4ECD-9E07-7C6FA6B6F522}" dt="2021-09-13T15:25:49.582" v="1033" actId="6549"/>
          <ac:spMkLst>
            <pc:docMk/>
            <pc:sldMk cId="2402743495" sldId="360"/>
            <ac:spMk id="7" creationId="{EEB01D59-C9A0-4FE3-B7A7-4D816B563470}"/>
          </ac:spMkLst>
        </pc:spChg>
        <pc:spChg chg="add mod">
          <ac:chgData name="Froelicher, Joseph" userId="4d3d89af-ad8d-43df-a359-eec619f28873" providerId="ADAL" clId="{175534EF-4482-4ECD-9E07-7C6FA6B6F522}" dt="2021-09-13T15:18:50.666" v="316" actId="14100"/>
          <ac:spMkLst>
            <pc:docMk/>
            <pc:sldMk cId="2402743495" sldId="360"/>
            <ac:spMk id="8" creationId="{5DE7764C-4C17-49AF-B2EF-6ADC9046BAA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53EBD-2868-854D-B7E4-FEB3D2B729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0E9156-2865-E34D-B5BE-6030F5B648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349C0C-E19E-2A41-9ADF-2987DE64CDD3}" type="datetimeFigureOut">
              <a:rPr lang="en-US" smtClean="0"/>
              <a:t>10/11/2021</a:t>
            </a:fld>
            <a:endParaRPr lang="en-US"/>
          </a:p>
        </p:txBody>
      </p:sp>
      <p:sp>
        <p:nvSpPr>
          <p:cNvPr id="4" name="Footer Placeholder 3">
            <a:extLst>
              <a:ext uri="{FF2B5EF4-FFF2-40B4-BE49-F238E27FC236}">
                <a16:creationId xmlns:a16="http://schemas.microsoft.com/office/drawing/2014/main" id="{A4F48FF2-80CA-5040-A76B-E7E8773EE7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6E9548-A76A-A44A-B5A6-B38389EF44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6A50A9-82D1-EE42-A9BF-9F5047B5286C}" type="slidenum">
              <a:rPr lang="en-US" smtClean="0"/>
              <a:t>‹#›</a:t>
            </a:fld>
            <a:endParaRPr lang="en-US"/>
          </a:p>
        </p:txBody>
      </p:sp>
    </p:spTree>
    <p:extLst>
      <p:ext uri="{BB962C8B-B14F-4D97-AF65-F5344CB8AC3E}">
        <p14:creationId xmlns:p14="http://schemas.microsoft.com/office/powerpoint/2010/main" val="2911884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E1E33-D903-42F5-918E-4EEA31BDA9DA}" type="datetimeFigureOut">
              <a:rPr lang="en-US" smtClean="0"/>
              <a:t>10/11/2021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9F632-0407-4C0A-BE8F-CDAC807460C6}" type="slidenum">
              <a:rPr lang="en-US" smtClean="0"/>
              <a:t>‹#›</a:t>
            </a:fld>
            <a:endParaRPr lang="en-US" dirty="0"/>
          </a:p>
        </p:txBody>
      </p:sp>
    </p:spTree>
    <p:extLst>
      <p:ext uri="{BB962C8B-B14F-4D97-AF65-F5344CB8AC3E}">
        <p14:creationId xmlns:p14="http://schemas.microsoft.com/office/powerpoint/2010/main" val="126706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39F632-0407-4C0A-BE8F-CDAC807460C6}" type="slidenum">
              <a:rPr lang="en-US" smtClean="0"/>
              <a:t>1</a:t>
            </a:fld>
            <a:endParaRPr lang="en-US" dirty="0"/>
          </a:p>
        </p:txBody>
      </p:sp>
    </p:spTree>
    <p:extLst>
      <p:ext uri="{BB962C8B-B14F-4D97-AF65-F5344CB8AC3E}">
        <p14:creationId xmlns:p14="http://schemas.microsoft.com/office/powerpoint/2010/main" val="15420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9D32-A698-4EEB-B860-8705CEE0E9D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6C5EBE-54CD-468A-94A7-3A3D3F7504D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63265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Break Slide">
    <p:spTree>
      <p:nvGrpSpPr>
        <p:cNvPr id="1" name=""/>
        <p:cNvGrpSpPr/>
        <p:nvPr/>
      </p:nvGrpSpPr>
      <p:grpSpPr>
        <a:xfrm>
          <a:off x="0" y="0"/>
          <a:ext cx="0" cy="0"/>
          <a:chOff x="0" y="0"/>
          <a:chExt cx="0" cy="0"/>
        </a:xfrm>
      </p:grpSpPr>
      <p:pic>
        <p:nvPicPr>
          <p:cNvPr id="5" name="Picture 4" descr="A person sitting at a table using a computer&#10;&#10;Description automatically generated">
            <a:extLst>
              <a:ext uri="{FF2B5EF4-FFF2-40B4-BE49-F238E27FC236}">
                <a16:creationId xmlns:a16="http://schemas.microsoft.com/office/drawing/2014/main" id="{5B5AF314-6C09-934D-BDD2-4D265D3A7B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7785" y="0"/>
            <a:ext cx="12054215"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B9B43E3F-9CDB-1941-90CE-D4A6CAA346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
        <p:nvSpPr>
          <p:cNvPr id="9" name="Rectangle 8">
            <a:extLst>
              <a:ext uri="{FF2B5EF4-FFF2-40B4-BE49-F238E27FC236}">
                <a16:creationId xmlns:a16="http://schemas.microsoft.com/office/drawing/2014/main" id="{E7062460-7156-124C-8F95-CF83C8A652D2}"/>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512994B7-EBE5-5547-9B7C-94C22155B6EF}"/>
              </a:ext>
            </a:extLst>
          </p:cNvPr>
          <p:cNvSpPr>
            <a:spLocks noGrp="1"/>
          </p:cNvSpPr>
          <p:nvPr>
            <p:ph type="body" sz="quarter" idx="10" hasCustomPrompt="1"/>
          </p:nvPr>
        </p:nvSpPr>
        <p:spPr>
          <a:xfrm>
            <a:off x="6106068" y="2876656"/>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spTree>
    <p:extLst>
      <p:ext uri="{BB962C8B-B14F-4D97-AF65-F5344CB8AC3E}">
        <p14:creationId xmlns:p14="http://schemas.microsoft.com/office/powerpoint/2010/main" val="3956259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Break Slide2">
    <p:spTree>
      <p:nvGrpSpPr>
        <p:cNvPr id="1" name=""/>
        <p:cNvGrpSpPr/>
        <p:nvPr/>
      </p:nvGrpSpPr>
      <p:grpSpPr>
        <a:xfrm>
          <a:off x="0" y="0"/>
          <a:ext cx="0" cy="0"/>
          <a:chOff x="0" y="0"/>
          <a:chExt cx="0" cy="0"/>
        </a:xfrm>
      </p:grpSpPr>
      <p:pic>
        <p:nvPicPr>
          <p:cNvPr id="5" name="Picture 4" descr="A tall building in a city&#10;&#10;Description automatically generated">
            <a:extLst>
              <a:ext uri="{FF2B5EF4-FFF2-40B4-BE49-F238E27FC236}">
                <a16:creationId xmlns:a16="http://schemas.microsoft.com/office/drawing/2014/main" id="{DF83CFDB-866D-584A-BB61-1DD61C588C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1"/>
          <a:stretch/>
        </p:blipFill>
        <p:spPr>
          <a:xfrm>
            <a:off x="131848" y="0"/>
            <a:ext cx="12060151" cy="6858000"/>
          </a:xfrm>
          <a:prstGeom prst="rect">
            <a:avLst/>
          </a:prstGeom>
        </p:spPr>
      </p:pic>
      <p:sp>
        <p:nvSpPr>
          <p:cNvPr id="12" name="Rectangle 11">
            <a:extLst>
              <a:ext uri="{FF2B5EF4-FFF2-40B4-BE49-F238E27FC236}">
                <a16:creationId xmlns:a16="http://schemas.microsoft.com/office/drawing/2014/main" id="{48C1C290-7C3A-DF40-ACF5-3AA105F08442}"/>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Placeholder 12">
            <a:extLst>
              <a:ext uri="{FF2B5EF4-FFF2-40B4-BE49-F238E27FC236}">
                <a16:creationId xmlns:a16="http://schemas.microsoft.com/office/drawing/2014/main" id="{61209DC4-2E36-7146-9313-FC96B03FA9CB}"/>
              </a:ext>
            </a:extLst>
          </p:cNvPr>
          <p:cNvSpPr>
            <a:spLocks noGrp="1"/>
          </p:cNvSpPr>
          <p:nvPr>
            <p:ph type="body" sz="quarter" idx="10" hasCustomPrompt="1"/>
          </p:nvPr>
        </p:nvSpPr>
        <p:spPr>
          <a:xfrm>
            <a:off x="675139" y="456830"/>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9" name="Picture 8" descr="A close up of a logo&#10;&#10;Description automatically generated">
            <a:extLst>
              <a:ext uri="{FF2B5EF4-FFF2-40B4-BE49-F238E27FC236}">
                <a16:creationId xmlns:a16="http://schemas.microsoft.com/office/drawing/2014/main" id="{A92E7E29-3EA7-F04E-BFA2-AD7947BCF6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951551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Break Slide3">
    <p:spTree>
      <p:nvGrpSpPr>
        <p:cNvPr id="1" name=""/>
        <p:cNvGrpSpPr/>
        <p:nvPr/>
      </p:nvGrpSpPr>
      <p:grpSpPr>
        <a:xfrm>
          <a:off x="0" y="0"/>
          <a:ext cx="0" cy="0"/>
          <a:chOff x="0" y="0"/>
          <a:chExt cx="0" cy="0"/>
        </a:xfrm>
      </p:grpSpPr>
      <p:pic>
        <p:nvPicPr>
          <p:cNvPr id="28" name="Picture 27" descr="A large building&#10;&#10;Description automatically generated">
            <a:extLst>
              <a:ext uri="{FF2B5EF4-FFF2-40B4-BE49-F238E27FC236}">
                <a16:creationId xmlns:a16="http://schemas.microsoft.com/office/drawing/2014/main" id="{3762F0A7-6FD3-E14B-A3CA-A2AFC5F41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092" y="0"/>
            <a:ext cx="12056908" cy="6858000"/>
          </a:xfrm>
          <a:prstGeom prst="rect">
            <a:avLst/>
          </a:prstGeom>
        </p:spPr>
      </p:pic>
      <p:sp>
        <p:nvSpPr>
          <p:cNvPr id="34" name="Text Placeholder 12">
            <a:extLst>
              <a:ext uri="{FF2B5EF4-FFF2-40B4-BE49-F238E27FC236}">
                <a16:creationId xmlns:a16="http://schemas.microsoft.com/office/drawing/2014/main" id="{66A599F1-992C-6646-91DC-715705FA16C2}"/>
              </a:ext>
            </a:extLst>
          </p:cNvPr>
          <p:cNvSpPr>
            <a:spLocks noGrp="1"/>
          </p:cNvSpPr>
          <p:nvPr>
            <p:ph type="body" sz="quarter" idx="10" hasCustomPrompt="1"/>
          </p:nvPr>
        </p:nvSpPr>
        <p:spPr>
          <a:xfrm>
            <a:off x="5893901" y="3611916"/>
            <a:ext cx="5997575" cy="1236663"/>
          </a:xfrm>
          <a:prstGeom prst="rect">
            <a:avLst/>
          </a:prstGeom>
        </p:spPr>
        <p:txBody>
          <a:bodyPr/>
          <a:lstStyle>
            <a:lvl1pPr marL="0" indent="0">
              <a:buNone/>
              <a:defRPr sz="4000" b="1">
                <a:solidFill>
                  <a:schemeClr val="bg1"/>
                </a:solidFill>
                <a:effectLst>
                  <a:outerShdw blurRad="50800" dist="38100" dir="2700000" algn="tl" rotWithShape="0">
                    <a:prstClr val="black">
                      <a:alpha val="40000"/>
                    </a:prstClr>
                  </a:outerShdw>
                </a:effectLst>
                <a:latin typeface="Helvetica" pitchFamily="2" charset="0"/>
              </a:defRPr>
            </a:lvl1pPr>
          </a:lstStyle>
          <a:p>
            <a:pPr lvl="0"/>
            <a:r>
              <a:rPr lang="en-US" dirty="0"/>
              <a:t>SECTION BREAK/ TRANSITION SLIDE</a:t>
            </a:r>
          </a:p>
        </p:txBody>
      </p:sp>
      <p:pic>
        <p:nvPicPr>
          <p:cNvPr id="5" name="Picture 4" descr="A close up of a logo&#10;&#10;Description automatically generated">
            <a:extLst>
              <a:ext uri="{FF2B5EF4-FFF2-40B4-BE49-F238E27FC236}">
                <a16:creationId xmlns:a16="http://schemas.microsoft.com/office/drawing/2014/main" id="{73D31933-7D67-D54C-8048-59AD4560A6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3979098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Break Slide4">
    <p:spTree>
      <p:nvGrpSpPr>
        <p:cNvPr id="1" name=""/>
        <p:cNvGrpSpPr/>
        <p:nvPr/>
      </p:nvGrpSpPr>
      <p:grpSpPr>
        <a:xfrm>
          <a:off x="0" y="0"/>
          <a:ext cx="0" cy="0"/>
          <a:chOff x="0" y="0"/>
          <a:chExt cx="0" cy="0"/>
        </a:xfrm>
      </p:grpSpPr>
      <p:pic>
        <p:nvPicPr>
          <p:cNvPr id="8" name="Picture 7" descr="A sign in front of a building&#10;&#10;Description automatically generated">
            <a:extLst>
              <a:ext uri="{FF2B5EF4-FFF2-40B4-BE49-F238E27FC236}">
                <a16:creationId xmlns:a16="http://schemas.microsoft.com/office/drawing/2014/main" id="{488A7EE0-3EE9-1B41-B9FF-7373BABDD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202" y="0"/>
            <a:ext cx="1204604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F2346E69-E968-314F-865C-5B7DFCB7E6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
        <p:nvSpPr>
          <p:cNvPr id="14" name="Text Placeholder 12">
            <a:extLst>
              <a:ext uri="{FF2B5EF4-FFF2-40B4-BE49-F238E27FC236}">
                <a16:creationId xmlns:a16="http://schemas.microsoft.com/office/drawing/2014/main" id="{8427CB90-B1AF-F346-BC89-EC44BBEC3DE1}"/>
              </a:ext>
            </a:extLst>
          </p:cNvPr>
          <p:cNvSpPr>
            <a:spLocks noGrp="1"/>
          </p:cNvSpPr>
          <p:nvPr>
            <p:ph type="body" sz="quarter" idx="10" hasCustomPrompt="1"/>
          </p:nvPr>
        </p:nvSpPr>
        <p:spPr>
          <a:xfrm>
            <a:off x="900613" y="53287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spTree>
    <p:extLst>
      <p:ext uri="{BB962C8B-B14F-4D97-AF65-F5344CB8AC3E}">
        <p14:creationId xmlns:p14="http://schemas.microsoft.com/office/powerpoint/2010/main" val="205734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5">
    <p:spTree>
      <p:nvGrpSpPr>
        <p:cNvPr id="1" name=""/>
        <p:cNvGrpSpPr/>
        <p:nvPr/>
      </p:nvGrpSpPr>
      <p:grpSpPr>
        <a:xfrm>
          <a:off x="0" y="0"/>
          <a:ext cx="0" cy="0"/>
          <a:chOff x="0" y="0"/>
          <a:chExt cx="0" cy="0"/>
        </a:xfrm>
      </p:grpSpPr>
      <p:pic>
        <p:nvPicPr>
          <p:cNvPr id="3" name="Picture 2" descr="A close up of a cluttered desk&#10;&#10;Description automatically generated">
            <a:extLst>
              <a:ext uri="{FF2B5EF4-FFF2-40B4-BE49-F238E27FC236}">
                <a16:creationId xmlns:a16="http://schemas.microsoft.com/office/drawing/2014/main" id="{1CF682F6-C293-6A4D-9B1E-DF7CC929D3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115" y="-1"/>
            <a:ext cx="12056885" cy="6858001"/>
          </a:xfrm>
          <a:prstGeom prst="rect">
            <a:avLst/>
          </a:prstGeom>
        </p:spPr>
      </p:pic>
      <p:sp>
        <p:nvSpPr>
          <p:cNvPr id="7" name="Text Placeholder 12">
            <a:extLst>
              <a:ext uri="{FF2B5EF4-FFF2-40B4-BE49-F238E27FC236}">
                <a16:creationId xmlns:a16="http://schemas.microsoft.com/office/drawing/2014/main" id="{5510073B-537B-0D49-B4E1-5AC772D5D151}"/>
              </a:ext>
            </a:extLst>
          </p:cNvPr>
          <p:cNvSpPr>
            <a:spLocks noGrp="1"/>
          </p:cNvSpPr>
          <p:nvPr>
            <p:ph type="body" sz="quarter" idx="10" hasCustomPrompt="1"/>
          </p:nvPr>
        </p:nvSpPr>
        <p:spPr>
          <a:xfrm>
            <a:off x="6096000" y="2810667"/>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8" name="Picture 7">
            <a:extLst>
              <a:ext uri="{FF2B5EF4-FFF2-40B4-BE49-F238E27FC236}">
                <a16:creationId xmlns:a16="http://schemas.microsoft.com/office/drawing/2014/main" id="{6A9CE911-8C0F-D644-9594-86E95F21AB2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45873" y="6054291"/>
            <a:ext cx="2613718" cy="475768"/>
          </a:xfrm>
          <a:prstGeom prst="rect">
            <a:avLst/>
          </a:prstGeom>
        </p:spPr>
      </p:pic>
    </p:spTree>
    <p:extLst>
      <p:ext uri="{BB962C8B-B14F-4D97-AF65-F5344CB8AC3E}">
        <p14:creationId xmlns:p14="http://schemas.microsoft.com/office/powerpoint/2010/main" val="11317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6">
    <p:spTree>
      <p:nvGrpSpPr>
        <p:cNvPr id="1" name=""/>
        <p:cNvGrpSpPr/>
        <p:nvPr/>
      </p:nvGrpSpPr>
      <p:grpSpPr>
        <a:xfrm>
          <a:off x="0" y="0"/>
          <a:ext cx="0" cy="0"/>
          <a:chOff x="0" y="0"/>
          <a:chExt cx="0" cy="0"/>
        </a:xfrm>
      </p:grpSpPr>
      <p:pic>
        <p:nvPicPr>
          <p:cNvPr id="9" name="Picture 8" descr="A view of a city&#10;&#10;Description automatically generated">
            <a:extLst>
              <a:ext uri="{FF2B5EF4-FFF2-40B4-BE49-F238E27FC236}">
                <a16:creationId xmlns:a16="http://schemas.microsoft.com/office/drawing/2014/main" id="{AE3A9CA1-3A58-114E-BACF-9ED266B041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0146" y="0"/>
            <a:ext cx="12041463" cy="6858000"/>
          </a:xfrm>
          <a:prstGeom prst="rect">
            <a:avLst/>
          </a:prstGeom>
        </p:spPr>
      </p:pic>
      <p:sp>
        <p:nvSpPr>
          <p:cNvPr id="6" name="Text Placeholder 12">
            <a:extLst>
              <a:ext uri="{FF2B5EF4-FFF2-40B4-BE49-F238E27FC236}">
                <a16:creationId xmlns:a16="http://schemas.microsoft.com/office/drawing/2014/main" id="{FCFFE94B-123E-C04C-82CB-EE0C2A59F643}"/>
              </a:ext>
            </a:extLst>
          </p:cNvPr>
          <p:cNvSpPr>
            <a:spLocks noGrp="1"/>
          </p:cNvSpPr>
          <p:nvPr>
            <p:ph type="body" sz="quarter" idx="10" hasCustomPrompt="1"/>
          </p:nvPr>
        </p:nvSpPr>
        <p:spPr>
          <a:xfrm>
            <a:off x="6096000" y="58701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11" name="Picture 10" descr="A close up of a logo&#10;&#10;Description automatically generated">
            <a:extLst>
              <a:ext uri="{FF2B5EF4-FFF2-40B4-BE49-F238E27FC236}">
                <a16:creationId xmlns:a16="http://schemas.microsoft.com/office/drawing/2014/main" id="{A87BEBE7-662D-334D-B3DD-14531AD2B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360062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 Slide 7">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3C3AEF05-C58F-7B4F-A88C-D5659D3A5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a:xfrm>
            <a:off x="140147" y="-1"/>
            <a:ext cx="12041462" cy="6858001"/>
          </a:xfrm>
          <a:prstGeom prst="rect">
            <a:avLst/>
          </a:prstGeom>
        </p:spPr>
      </p:pic>
      <p:sp>
        <p:nvSpPr>
          <p:cNvPr id="5" name="Text Placeholder 12">
            <a:extLst>
              <a:ext uri="{FF2B5EF4-FFF2-40B4-BE49-F238E27FC236}">
                <a16:creationId xmlns:a16="http://schemas.microsoft.com/office/drawing/2014/main" id="{6747931A-6D7B-6240-AF8E-480710257079}"/>
              </a:ext>
            </a:extLst>
          </p:cNvPr>
          <p:cNvSpPr>
            <a:spLocks noGrp="1"/>
          </p:cNvSpPr>
          <p:nvPr>
            <p:ph type="body" sz="quarter" idx="10" hasCustomPrompt="1"/>
          </p:nvPr>
        </p:nvSpPr>
        <p:spPr>
          <a:xfrm>
            <a:off x="6096000" y="587013"/>
            <a:ext cx="5997575" cy="1236663"/>
          </a:xfrm>
          <a:prstGeom prst="rect">
            <a:avLst/>
          </a:prstGeom>
        </p:spPr>
        <p:txBody>
          <a:bodyPr/>
          <a:lstStyle>
            <a:lvl1pPr marL="0" indent="0">
              <a:buNone/>
              <a:defRPr sz="4000" b="1">
                <a:solidFill>
                  <a:schemeClr val="bg1"/>
                </a:solidFill>
                <a:latin typeface="Helvetica" pitchFamily="2" charset="0"/>
              </a:defRPr>
            </a:lvl1pPr>
          </a:lstStyle>
          <a:p>
            <a:pPr lvl="0"/>
            <a:r>
              <a:rPr lang="en-US" dirty="0"/>
              <a:t>SECTION BREAK/ TRANSITION SLIDE</a:t>
            </a:r>
          </a:p>
        </p:txBody>
      </p:sp>
      <p:pic>
        <p:nvPicPr>
          <p:cNvPr id="6" name="Picture 5" descr="A close up of a logo&#10;&#10;Description automatically generated">
            <a:extLst>
              <a:ext uri="{FF2B5EF4-FFF2-40B4-BE49-F238E27FC236}">
                <a16:creationId xmlns:a16="http://schemas.microsoft.com/office/drawing/2014/main" id="{072352A9-751F-A14B-A030-D47E30C63B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873" y="6064223"/>
            <a:ext cx="2613718" cy="475769"/>
          </a:xfrm>
          <a:prstGeom prst="rect">
            <a:avLst/>
          </a:prstGeom>
        </p:spPr>
      </p:pic>
    </p:spTree>
    <p:extLst>
      <p:ext uri="{BB962C8B-B14F-4D97-AF65-F5344CB8AC3E}">
        <p14:creationId xmlns:p14="http://schemas.microsoft.com/office/powerpoint/2010/main" val="904256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3A0F-6E55-4B06-8CB0-0EB6D0AA83D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EEC2A-FE95-4D69-96AF-7CB414DE653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6227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69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6203-7543-CE47-8A1E-A889E9113A6F}"/>
              </a:ext>
            </a:extLst>
          </p:cNvPr>
          <p:cNvSpPr>
            <a:spLocks noGrp="1"/>
          </p:cNvSpPr>
          <p:nvPr>
            <p:ph type="title" hasCustomPrompt="1"/>
          </p:nvPr>
        </p:nvSpPr>
        <p:spPr>
          <a:xfrm>
            <a:off x="762785" y="620440"/>
            <a:ext cx="4992556" cy="1325563"/>
          </a:xfrm>
          <a:prstGeom prst="rect">
            <a:avLst/>
          </a:prstGeom>
        </p:spPr>
        <p:txBody>
          <a:bodyPr/>
          <a:lstStyle/>
          <a:p>
            <a:r>
              <a:rPr lang="en-US" dirty="0"/>
              <a:t>HEADING TEXT</a:t>
            </a:r>
            <a:br>
              <a:rPr lang="en-US" dirty="0"/>
            </a:br>
            <a:r>
              <a:rPr lang="en-US" dirty="0"/>
              <a:t>GOES HERE</a:t>
            </a:r>
          </a:p>
        </p:txBody>
      </p:sp>
      <p:sp>
        <p:nvSpPr>
          <p:cNvPr id="18" name="Text Placeholder 17">
            <a:extLst>
              <a:ext uri="{FF2B5EF4-FFF2-40B4-BE49-F238E27FC236}">
                <a16:creationId xmlns:a16="http://schemas.microsoft.com/office/drawing/2014/main" id="{1FC070BE-1FEE-F04B-B456-3EF06CBAAE5B}"/>
              </a:ext>
            </a:extLst>
          </p:cNvPr>
          <p:cNvSpPr>
            <a:spLocks noGrp="1"/>
          </p:cNvSpPr>
          <p:nvPr>
            <p:ph type="body" sz="quarter" idx="10" hasCustomPrompt="1"/>
          </p:nvPr>
        </p:nvSpPr>
        <p:spPr>
          <a:xfrm>
            <a:off x="762785" y="224484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20" name="Text Placeholder 19">
            <a:extLst>
              <a:ext uri="{FF2B5EF4-FFF2-40B4-BE49-F238E27FC236}">
                <a16:creationId xmlns:a16="http://schemas.microsoft.com/office/drawing/2014/main" id="{145ACD58-D78E-8E48-9455-5C51433032AB}"/>
              </a:ext>
            </a:extLst>
          </p:cNvPr>
          <p:cNvSpPr>
            <a:spLocks noGrp="1"/>
          </p:cNvSpPr>
          <p:nvPr>
            <p:ph type="body" sz="quarter" idx="11" hasCustomPrompt="1"/>
          </p:nvPr>
        </p:nvSpPr>
        <p:spPr>
          <a:xfrm>
            <a:off x="762802" y="3610038"/>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22" name="Text Placeholder 21">
            <a:extLst>
              <a:ext uri="{FF2B5EF4-FFF2-40B4-BE49-F238E27FC236}">
                <a16:creationId xmlns:a16="http://schemas.microsoft.com/office/drawing/2014/main" id="{A23DA182-ED9A-0045-A9F8-B4FE7EBCB5AA}"/>
              </a:ext>
            </a:extLst>
          </p:cNvPr>
          <p:cNvSpPr>
            <a:spLocks noGrp="1"/>
          </p:cNvSpPr>
          <p:nvPr>
            <p:ph type="body" sz="quarter" idx="12" hasCustomPrompt="1"/>
          </p:nvPr>
        </p:nvSpPr>
        <p:spPr>
          <a:xfrm>
            <a:off x="762785" y="3256878"/>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28" name="Rectangle 27">
            <a:extLst>
              <a:ext uri="{FF2B5EF4-FFF2-40B4-BE49-F238E27FC236}">
                <a16:creationId xmlns:a16="http://schemas.microsoft.com/office/drawing/2014/main" id="{B24D301D-51D2-7B49-B36F-2D3B066FD32F}"/>
              </a:ext>
            </a:extLst>
          </p:cNvPr>
          <p:cNvSpPr/>
          <p:nvPr userDrawn="1"/>
        </p:nvSpPr>
        <p:spPr>
          <a:xfrm>
            <a:off x="0" y="555892"/>
            <a:ext cx="416859" cy="1219120"/>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15">
            <a:extLst>
              <a:ext uri="{FF2B5EF4-FFF2-40B4-BE49-F238E27FC236}">
                <a16:creationId xmlns:a16="http://schemas.microsoft.com/office/drawing/2014/main" id="{BBB4CB9C-ACE6-C049-B0B7-CFE3862C2E27}"/>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175061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mall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A6B9E0-8BB5-5A4E-B3FD-96457F7267FA}"/>
              </a:ext>
            </a:extLst>
          </p:cNvPr>
          <p:cNvSpPr/>
          <p:nvPr userDrawn="1"/>
        </p:nvSpPr>
        <p:spPr>
          <a:xfrm>
            <a:off x="0" y="555892"/>
            <a:ext cx="416859" cy="707886"/>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C8EB69E-47F3-694D-A275-23388F3B4E72}"/>
              </a:ext>
            </a:extLst>
          </p:cNvPr>
          <p:cNvSpPr>
            <a:spLocks noGrp="1"/>
          </p:cNvSpPr>
          <p:nvPr>
            <p:ph type="title" hasCustomPrompt="1"/>
          </p:nvPr>
        </p:nvSpPr>
        <p:spPr>
          <a:xfrm>
            <a:off x="762784" y="620441"/>
            <a:ext cx="9143215" cy="643338"/>
          </a:xfrm>
          <a:prstGeom prst="rect">
            <a:avLst/>
          </a:prstGeom>
        </p:spPr>
        <p:txBody>
          <a:bodyPr/>
          <a:lstStyle/>
          <a:p>
            <a:r>
              <a:rPr lang="en-US" dirty="0"/>
              <a:t>HEADING TEXT GOES HERE</a:t>
            </a:r>
          </a:p>
        </p:txBody>
      </p:sp>
      <p:sp>
        <p:nvSpPr>
          <p:cNvPr id="13" name="Text Placeholder 17">
            <a:extLst>
              <a:ext uri="{FF2B5EF4-FFF2-40B4-BE49-F238E27FC236}">
                <a16:creationId xmlns:a16="http://schemas.microsoft.com/office/drawing/2014/main" id="{0F974FB2-8D75-DA41-B324-DD4C53B0A3C7}"/>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14" name="Text Placeholder 19">
            <a:extLst>
              <a:ext uri="{FF2B5EF4-FFF2-40B4-BE49-F238E27FC236}">
                <a16:creationId xmlns:a16="http://schemas.microsoft.com/office/drawing/2014/main" id="{2C089CB9-1237-DF47-979F-BF42687AD1AC}"/>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5" name="Text Placeholder 21">
            <a:extLst>
              <a:ext uri="{FF2B5EF4-FFF2-40B4-BE49-F238E27FC236}">
                <a16:creationId xmlns:a16="http://schemas.microsoft.com/office/drawing/2014/main" id="{1AA03A5E-6068-E541-BC6B-D15350A09AF3}"/>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8" name="Picture Placeholder 15">
            <a:extLst>
              <a:ext uri="{FF2B5EF4-FFF2-40B4-BE49-F238E27FC236}">
                <a16:creationId xmlns:a16="http://schemas.microsoft.com/office/drawing/2014/main" id="{8AE174FD-3800-994F-BFA6-327768F38313}"/>
              </a:ext>
            </a:extLst>
          </p:cNvPr>
          <p:cNvSpPr>
            <a:spLocks noGrp="1"/>
          </p:cNvSpPr>
          <p:nvPr>
            <p:ph type="pic" sz="quarter" idx="13" hasCustomPrompt="1"/>
          </p:nvPr>
        </p:nvSpPr>
        <p:spPr>
          <a:xfrm>
            <a:off x="6104724" y="1922114"/>
            <a:ext cx="5324475" cy="3916866"/>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280710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inical Car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646B38-2DA4-0D4B-ADBF-652AA90F5193}"/>
              </a:ext>
            </a:extLst>
          </p:cNvPr>
          <p:cNvGrpSpPr/>
          <p:nvPr userDrawn="1"/>
        </p:nvGrpSpPr>
        <p:grpSpPr>
          <a:xfrm>
            <a:off x="600622" y="494100"/>
            <a:ext cx="946988" cy="946988"/>
            <a:chOff x="3693446" y="2806995"/>
            <a:chExt cx="946988" cy="946988"/>
          </a:xfrm>
        </p:grpSpPr>
        <p:sp>
          <p:nvSpPr>
            <p:cNvPr id="8" name="Oval 7">
              <a:extLst>
                <a:ext uri="{FF2B5EF4-FFF2-40B4-BE49-F238E27FC236}">
                  <a16:creationId xmlns:a16="http://schemas.microsoft.com/office/drawing/2014/main" id="{79BCEFF0-634C-2141-9CAA-A4B41968BB86}"/>
                </a:ext>
              </a:extLst>
            </p:cNvPr>
            <p:cNvSpPr/>
            <p:nvPr/>
          </p:nvSpPr>
          <p:spPr>
            <a:xfrm>
              <a:off x="3693446" y="2806995"/>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FB0DEC4-6C7E-2D41-86D8-E0D0C3DBA7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9665" y="2909785"/>
              <a:ext cx="720601" cy="720601"/>
            </a:xfrm>
            <a:prstGeom prst="rect">
              <a:avLst/>
            </a:prstGeom>
          </p:spPr>
        </p:pic>
      </p:grpSp>
      <p:sp>
        <p:nvSpPr>
          <p:cNvPr id="10" name="Title 1">
            <a:extLst>
              <a:ext uri="{FF2B5EF4-FFF2-40B4-BE49-F238E27FC236}">
                <a16:creationId xmlns:a16="http://schemas.microsoft.com/office/drawing/2014/main" id="{1DF9BF6F-5BE5-A949-A2BE-FEB6D3DE7380}"/>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CLINICAL CARE HEADLINE</a:t>
            </a:r>
          </a:p>
        </p:txBody>
      </p:sp>
      <p:sp>
        <p:nvSpPr>
          <p:cNvPr id="12" name="Text Placeholder 17">
            <a:extLst>
              <a:ext uri="{FF2B5EF4-FFF2-40B4-BE49-F238E27FC236}">
                <a16:creationId xmlns:a16="http://schemas.microsoft.com/office/drawing/2014/main" id="{632BF96A-B5EB-CE4D-B28C-D3E503A4302A}"/>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13" name="Text Placeholder 19">
            <a:extLst>
              <a:ext uri="{FF2B5EF4-FFF2-40B4-BE49-F238E27FC236}">
                <a16:creationId xmlns:a16="http://schemas.microsoft.com/office/drawing/2014/main" id="{B78C0FC2-AC0D-294F-9B31-E0C4B664BC3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4" name="Text Placeholder 21">
            <a:extLst>
              <a:ext uri="{FF2B5EF4-FFF2-40B4-BE49-F238E27FC236}">
                <a16:creationId xmlns:a16="http://schemas.microsoft.com/office/drawing/2014/main" id="{97048F38-8868-E245-9A6A-ACE7B8690CFC}"/>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9" name="Picture Placeholder 15">
            <a:extLst>
              <a:ext uri="{FF2B5EF4-FFF2-40B4-BE49-F238E27FC236}">
                <a16:creationId xmlns:a16="http://schemas.microsoft.com/office/drawing/2014/main" id="{2C5BB342-F305-7C4A-AB1C-2B52530AFB7C}"/>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2572251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novation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797ACA-64C8-7D40-89A6-029F81442CA3}"/>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F4B835-26A5-6446-8C81-08408FEF2E79}"/>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C1B9D8A2-E10E-C240-BB52-98F8170767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483" y="658960"/>
              <a:ext cx="617266" cy="617266"/>
            </a:xfrm>
            <a:prstGeom prst="rect">
              <a:avLst/>
            </a:prstGeom>
          </p:spPr>
        </p:pic>
      </p:grpSp>
      <p:sp>
        <p:nvSpPr>
          <p:cNvPr id="6" name="Title 1">
            <a:extLst>
              <a:ext uri="{FF2B5EF4-FFF2-40B4-BE49-F238E27FC236}">
                <a16:creationId xmlns:a16="http://schemas.microsoft.com/office/drawing/2014/main" id="{725F7162-D169-464C-AC28-508EBE3089B6}"/>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INNOVATION HEADLINE</a:t>
            </a:r>
          </a:p>
        </p:txBody>
      </p:sp>
      <p:sp>
        <p:nvSpPr>
          <p:cNvPr id="7" name="Text Placeholder 17">
            <a:extLst>
              <a:ext uri="{FF2B5EF4-FFF2-40B4-BE49-F238E27FC236}">
                <a16:creationId xmlns:a16="http://schemas.microsoft.com/office/drawing/2014/main" id="{0A904540-C743-F240-9D83-88C35256DDFD}"/>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C27EDD35-7F0C-4E41-A6AF-912CBA83E02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9" name="Text Placeholder 21">
            <a:extLst>
              <a:ext uri="{FF2B5EF4-FFF2-40B4-BE49-F238E27FC236}">
                <a16:creationId xmlns:a16="http://schemas.microsoft.com/office/drawing/2014/main" id="{62B64F62-B39C-884B-AA09-8D7E8B40FDA4}"/>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1" name="Picture Placeholder 15">
            <a:extLst>
              <a:ext uri="{FF2B5EF4-FFF2-40B4-BE49-F238E27FC236}">
                <a16:creationId xmlns:a16="http://schemas.microsoft.com/office/drawing/2014/main" id="{56B375AC-58B2-7345-BDF1-578A007A55CA}"/>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64678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earch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5AD0B6-2B6C-FA4D-ABA4-26B7B50E3F8B}"/>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3A379D-1320-A64A-8C76-30C9FE7FC1BD}"/>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A7CB0C8-EBE5-7748-8915-FC6D08E1C1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972" y="615449"/>
              <a:ext cx="704288" cy="704288"/>
            </a:xfrm>
            <a:prstGeom prst="rect">
              <a:avLst/>
            </a:prstGeom>
          </p:spPr>
        </p:pic>
      </p:grpSp>
      <p:sp>
        <p:nvSpPr>
          <p:cNvPr id="6" name="Title 1">
            <a:extLst>
              <a:ext uri="{FF2B5EF4-FFF2-40B4-BE49-F238E27FC236}">
                <a16:creationId xmlns:a16="http://schemas.microsoft.com/office/drawing/2014/main" id="{751C049B-037A-E74B-943B-377837A7AA4B}"/>
              </a:ext>
            </a:extLst>
          </p:cNvPr>
          <p:cNvSpPr>
            <a:spLocks noGrp="1"/>
          </p:cNvSpPr>
          <p:nvPr>
            <p:ph type="title" hasCustomPrompt="1"/>
          </p:nvPr>
        </p:nvSpPr>
        <p:spPr>
          <a:xfrm>
            <a:off x="1663829" y="811650"/>
            <a:ext cx="4581107" cy="311888"/>
          </a:xfrm>
          <a:prstGeom prst="rect">
            <a:avLst/>
          </a:prstGeom>
        </p:spPr>
        <p:txBody>
          <a:bodyPr/>
          <a:lstStyle>
            <a:lvl1pPr>
              <a:defRPr sz="2000"/>
            </a:lvl1pPr>
          </a:lstStyle>
          <a:p>
            <a:r>
              <a:rPr lang="en-US" dirty="0"/>
              <a:t>RESEARCH HEADLINE</a:t>
            </a:r>
          </a:p>
        </p:txBody>
      </p:sp>
      <p:sp>
        <p:nvSpPr>
          <p:cNvPr id="7" name="Text Placeholder 17">
            <a:extLst>
              <a:ext uri="{FF2B5EF4-FFF2-40B4-BE49-F238E27FC236}">
                <a16:creationId xmlns:a16="http://schemas.microsoft.com/office/drawing/2014/main" id="{97AAA9A8-1C75-6440-999B-00827C6CC01A}"/>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94B577A8-CF1D-3142-A816-011F969413F2}"/>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9" name="Text Placeholder 21">
            <a:extLst>
              <a:ext uri="{FF2B5EF4-FFF2-40B4-BE49-F238E27FC236}">
                <a16:creationId xmlns:a16="http://schemas.microsoft.com/office/drawing/2014/main" id="{8FF370A9-2602-D74B-AE49-0AC661AFF67E}"/>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1" name="Picture Placeholder 15">
            <a:extLst>
              <a:ext uri="{FF2B5EF4-FFF2-40B4-BE49-F238E27FC236}">
                <a16:creationId xmlns:a16="http://schemas.microsoft.com/office/drawing/2014/main" id="{453BF050-CD13-C94C-B9CE-B2E72A1FA25D}"/>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3897868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ducation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525F57E-86A8-8144-8038-AEFA51EB9EED}"/>
              </a:ext>
            </a:extLst>
          </p:cNvPr>
          <p:cNvSpPr/>
          <p:nvPr userDrawn="1"/>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8A53CE1-7B8D-F74E-9A10-561D816A71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579" y="598495"/>
            <a:ext cx="765089" cy="765089"/>
          </a:xfrm>
          <a:prstGeom prst="rect">
            <a:avLst/>
          </a:prstGeom>
        </p:spPr>
      </p:pic>
      <p:sp>
        <p:nvSpPr>
          <p:cNvPr id="5" name="Title 1">
            <a:extLst>
              <a:ext uri="{FF2B5EF4-FFF2-40B4-BE49-F238E27FC236}">
                <a16:creationId xmlns:a16="http://schemas.microsoft.com/office/drawing/2014/main" id="{FFCD0229-8FEF-1A41-9E88-9ED0CD2C6673}"/>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dirty="0"/>
              <a:t>EDUCATION HEADLINE</a:t>
            </a:r>
          </a:p>
        </p:txBody>
      </p:sp>
      <p:sp>
        <p:nvSpPr>
          <p:cNvPr id="6" name="Text Placeholder 17">
            <a:extLst>
              <a:ext uri="{FF2B5EF4-FFF2-40B4-BE49-F238E27FC236}">
                <a16:creationId xmlns:a16="http://schemas.microsoft.com/office/drawing/2014/main" id="{34875887-C26C-EF4B-9E8B-B815DE9A0D56}"/>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dirty="0"/>
              <a:t>We are a world-class medical destination at the forefront of transformative education, science, medicine, and healthcare. </a:t>
            </a:r>
          </a:p>
        </p:txBody>
      </p:sp>
      <p:sp>
        <p:nvSpPr>
          <p:cNvPr id="7" name="Text Placeholder 19">
            <a:extLst>
              <a:ext uri="{FF2B5EF4-FFF2-40B4-BE49-F238E27FC236}">
                <a16:creationId xmlns:a16="http://schemas.microsoft.com/office/drawing/2014/main" id="{2DD5ABC8-4DA4-B141-AA0E-20711C2626D1}"/>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8" name="Text Placeholder 21">
            <a:extLst>
              <a:ext uri="{FF2B5EF4-FFF2-40B4-BE49-F238E27FC236}">
                <a16:creationId xmlns:a16="http://schemas.microsoft.com/office/drawing/2014/main" id="{3CF7DBDE-C516-2645-9102-1B4C37B249CD}"/>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dirty="0"/>
              <a:t>SUBHEADING</a:t>
            </a:r>
          </a:p>
        </p:txBody>
      </p:sp>
      <p:sp>
        <p:nvSpPr>
          <p:cNvPr id="10" name="Picture Placeholder 15">
            <a:extLst>
              <a:ext uri="{FF2B5EF4-FFF2-40B4-BE49-F238E27FC236}">
                <a16:creationId xmlns:a16="http://schemas.microsoft.com/office/drawing/2014/main" id="{987A6143-9BFB-0640-8A56-E6D2AFCAE105}"/>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2448915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c Text no Header">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9AFDB238-CE84-D341-B157-1AA523A75A01}"/>
              </a:ext>
            </a:extLst>
          </p:cNvPr>
          <p:cNvSpPr>
            <a:spLocks noGrp="1"/>
          </p:cNvSpPr>
          <p:nvPr>
            <p:ph type="body" sz="quarter" idx="11" hasCustomPrompt="1"/>
          </p:nvPr>
        </p:nvSpPr>
        <p:spPr>
          <a:xfrm>
            <a:off x="6562966" y="2543238"/>
            <a:ext cx="4660900" cy="2560637"/>
          </a:xfrm>
          <a:prstGeom prst="rect">
            <a:avLst/>
          </a:prstGeom>
        </p:spPr>
        <p:txBody>
          <a:bodyPr/>
          <a:lstStyle>
            <a:lvl1pPr marL="285750" marR="0" indent="-285750" algn="l" defTabSz="914400" rtl="0" eaLnBrk="1" fontAlgn="auto" latinLnBrk="0" hangingPunct="1">
              <a:lnSpc>
                <a:spcPct val="100000"/>
              </a:lnSpc>
              <a:spcBef>
                <a:spcPts val="1000"/>
              </a:spcBef>
              <a:spcAft>
                <a:spcPts val="0"/>
              </a:spcAft>
              <a:buClr>
                <a:srgbClr val="CBB379"/>
              </a:buClr>
              <a:buSzPct val="110000"/>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dirty="0"/>
              <a:t>Bullet point</a:t>
            </a:r>
          </a:p>
          <a:p>
            <a:pPr lvl="0"/>
            <a:endParaRPr lang="en-US" dirty="0"/>
          </a:p>
        </p:txBody>
      </p:sp>
      <p:sp>
        <p:nvSpPr>
          <p:cNvPr id="10" name="Text Placeholder 21">
            <a:extLst>
              <a:ext uri="{FF2B5EF4-FFF2-40B4-BE49-F238E27FC236}">
                <a16:creationId xmlns:a16="http://schemas.microsoft.com/office/drawing/2014/main" id="{0EAD4234-EBED-FC4C-AC38-CEE9D5873544}"/>
              </a:ext>
            </a:extLst>
          </p:cNvPr>
          <p:cNvSpPr>
            <a:spLocks noGrp="1"/>
          </p:cNvSpPr>
          <p:nvPr>
            <p:ph type="body" sz="quarter" idx="12" hasCustomPrompt="1"/>
          </p:nvPr>
        </p:nvSpPr>
        <p:spPr>
          <a:xfrm>
            <a:off x="6562949" y="2100430"/>
            <a:ext cx="2700338" cy="330530"/>
          </a:xfrm>
          <a:prstGeom prst="rect">
            <a:avLst/>
          </a:prstGeom>
        </p:spPr>
        <p:txBody>
          <a:bodyPr/>
          <a:lstStyle>
            <a:lvl1pPr marL="0" indent="0">
              <a:buNone/>
              <a:defRPr sz="2000" b="1">
                <a:solidFill>
                  <a:schemeClr val="tx1"/>
                </a:solidFill>
              </a:defRPr>
            </a:lvl1pPr>
          </a:lstStyle>
          <a:p>
            <a:pPr lvl="0"/>
            <a:r>
              <a:rPr lang="en-US" dirty="0"/>
              <a:t>SUBHEADER TEXT</a:t>
            </a:r>
          </a:p>
        </p:txBody>
      </p:sp>
      <p:sp>
        <p:nvSpPr>
          <p:cNvPr id="16" name="Picture Placeholder 15">
            <a:extLst>
              <a:ext uri="{FF2B5EF4-FFF2-40B4-BE49-F238E27FC236}">
                <a16:creationId xmlns:a16="http://schemas.microsoft.com/office/drawing/2014/main" id="{E9F6BA08-429D-4C46-A161-74FD957782A6}"/>
              </a:ext>
            </a:extLst>
          </p:cNvPr>
          <p:cNvSpPr>
            <a:spLocks noGrp="1"/>
          </p:cNvSpPr>
          <p:nvPr>
            <p:ph type="pic" sz="quarter" idx="13" hasCustomPrompt="1"/>
          </p:nvPr>
        </p:nvSpPr>
        <p:spPr>
          <a:xfrm>
            <a:off x="1012825" y="1389063"/>
            <a:ext cx="5324475" cy="3998912"/>
          </a:xfrm>
          <a:prstGeom prst="rect">
            <a:avLst/>
          </a:prstGeom>
        </p:spPr>
        <p:txBody>
          <a:bodyPr/>
          <a:lstStyle>
            <a:lvl1pPr marL="0" indent="0" algn="ctr">
              <a:buNone/>
              <a:defRPr sz="1600" i="1">
                <a:solidFill>
                  <a:schemeClr val="bg1">
                    <a:lumMod val="65000"/>
                  </a:schemeClr>
                </a:solidFill>
              </a:defRPr>
            </a:lvl1pPr>
          </a:lstStyle>
          <a:p>
            <a:r>
              <a:rPr lang="en-US" dirty="0"/>
              <a:t>CLICK ICON TO INSERT</a:t>
            </a:r>
            <a:br>
              <a:rPr lang="en-US" dirty="0"/>
            </a:br>
            <a:r>
              <a:rPr lang="en-US" dirty="0"/>
              <a:t>PICTURE OR GRAPHIC</a:t>
            </a:r>
          </a:p>
        </p:txBody>
      </p:sp>
    </p:spTree>
    <p:extLst>
      <p:ext uri="{BB962C8B-B14F-4D97-AF65-F5344CB8AC3E}">
        <p14:creationId xmlns:p14="http://schemas.microsoft.com/office/powerpoint/2010/main" val="3668502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3.pn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png"/><Relationship Id="rId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4000">
              <a:schemeClr val="bg1">
                <a:lumMod val="97000"/>
              </a:schemeClr>
            </a:gs>
            <a:gs pos="100000">
              <a:schemeClr val="bg1">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0C6E7D-0691-E845-A7E5-00631560AC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94001"/>
            <a:ext cx="12191999" cy="7052001"/>
          </a:xfrm>
          <a:prstGeom prst="rect">
            <a:avLst/>
          </a:prstGeom>
        </p:spPr>
      </p:pic>
      <p:sp>
        <p:nvSpPr>
          <p:cNvPr id="9" name="Rectangle 8">
            <a:extLst>
              <a:ext uri="{FF2B5EF4-FFF2-40B4-BE49-F238E27FC236}">
                <a16:creationId xmlns:a16="http://schemas.microsoft.com/office/drawing/2014/main" id="{6190085F-B6F6-BB4C-AFE0-865C96C35AB6}"/>
              </a:ext>
            </a:extLst>
          </p:cNvPr>
          <p:cNvSpPr/>
          <p:nvPr userDrawn="1"/>
        </p:nvSpPr>
        <p:spPr>
          <a:xfrm>
            <a:off x="2" y="2017795"/>
            <a:ext cx="852543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4F23775-81D2-0941-971E-8BD0B8611163}"/>
              </a:ext>
            </a:extLst>
          </p:cNvPr>
          <p:cNvSpPr txBox="1">
            <a:spLocks/>
          </p:cNvSpPr>
          <p:nvPr userDrawn="1"/>
        </p:nvSpPr>
        <p:spPr>
          <a:xfrm>
            <a:off x="241433" y="2117487"/>
            <a:ext cx="9144000" cy="894008"/>
          </a:xfrm>
          <a:prstGeom prst="rect">
            <a:avLst/>
          </a:prstGeom>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lumMod val="95000"/>
                  </a:schemeClr>
                </a:solidFill>
                <a:latin typeface="Helvetica" pitchFamily="2" charset="0"/>
              </a:rPr>
              <a:t>POWERPOINT TITLE	</a:t>
            </a:r>
          </a:p>
        </p:txBody>
      </p:sp>
      <p:pic>
        <p:nvPicPr>
          <p:cNvPr id="11" name="Picture 10">
            <a:extLst>
              <a:ext uri="{FF2B5EF4-FFF2-40B4-BE49-F238E27FC236}">
                <a16:creationId xmlns:a16="http://schemas.microsoft.com/office/drawing/2014/main" id="{8A9E7E00-36E3-3542-B275-5CBA869A6B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708190" y="1176983"/>
            <a:ext cx="6401094" cy="614842"/>
          </a:xfrm>
          <a:prstGeom prst="rect">
            <a:avLst/>
          </a:prstGeom>
        </p:spPr>
      </p:pic>
      <p:sp>
        <p:nvSpPr>
          <p:cNvPr id="12" name="Title 1">
            <a:extLst>
              <a:ext uri="{FF2B5EF4-FFF2-40B4-BE49-F238E27FC236}">
                <a16:creationId xmlns:a16="http://schemas.microsoft.com/office/drawing/2014/main" id="{DF865A41-D263-7E44-AD86-0DD07B34166B}"/>
              </a:ext>
            </a:extLst>
          </p:cNvPr>
          <p:cNvSpPr txBox="1">
            <a:spLocks/>
          </p:cNvSpPr>
          <p:nvPr userDrawn="1"/>
        </p:nvSpPr>
        <p:spPr>
          <a:xfrm>
            <a:off x="1225519" y="2911802"/>
            <a:ext cx="7299917" cy="638486"/>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dirty="0">
                <a:latin typeface="Helvetica Light" panose="020B0403020202020204" pitchFamily="34" charset="0"/>
              </a:rPr>
              <a:t>Insert Subtitle</a:t>
            </a:r>
          </a:p>
        </p:txBody>
      </p:sp>
    </p:spTree>
    <p:extLst>
      <p:ext uri="{BB962C8B-B14F-4D97-AF65-F5344CB8AC3E}">
        <p14:creationId xmlns:p14="http://schemas.microsoft.com/office/powerpoint/2010/main" val="1661049006"/>
      </p:ext>
    </p:extLst>
  </p:cSld>
  <p:clrMap bg1="lt1" tx1="dk1" bg2="lt2" tx2="dk2" accent1="accent1" accent2="accent2" accent3="accent3" accent4="accent4" accent5="accent5" accent6="accent6" hlink="hlink" folHlink="folHlink"/>
  <p:sldLayoutIdLst>
    <p:sldLayoutId id="2147483703"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457200" rtl="0" eaLnBrk="1" latinLnBrk="0" hangingPunct="1">
        <a:spcBef>
          <a:spcPct val="0"/>
        </a:spcBef>
        <a:buNone/>
        <a:defRPr sz="4000" kern="1200">
          <a:solidFill>
            <a:schemeClr val="tx1"/>
          </a:solidFill>
          <a:latin typeface="Helvetica" charset="0"/>
          <a:ea typeface="Helvetica" charset="0"/>
          <a:cs typeface="Helvetica" charset="0"/>
        </a:defRPr>
      </a:lvl1pPr>
    </p:titleStyle>
    <p:bodyStyle>
      <a:lvl1pPr marL="342900" indent="-3429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1pPr>
      <a:lvl2pPr marL="742950" indent="-285750" algn="l" defTabSz="457200" rtl="0" eaLnBrk="1" latinLnBrk="0" hangingPunct="1">
        <a:spcBef>
          <a:spcPct val="20000"/>
        </a:spcBef>
        <a:buClr>
          <a:srgbClr val="A49566"/>
        </a:buClr>
        <a:buSzPct val="90000"/>
        <a:buFont typeface="Wingdings" charset="2"/>
        <a:buChar char="§"/>
        <a:defRPr sz="3200" kern="1200">
          <a:solidFill>
            <a:schemeClr val="tx1"/>
          </a:solidFill>
          <a:latin typeface="Helvetica" charset="0"/>
          <a:ea typeface="Helvetica" charset="0"/>
          <a:cs typeface="Helvetica" charset="0"/>
        </a:defRPr>
      </a:lvl2pPr>
      <a:lvl3pPr marL="1143000" indent="-2286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3pPr>
      <a:lvl4pPr marL="1600200" indent="-228600" algn="l" defTabSz="457200" rtl="0" eaLnBrk="1" latinLnBrk="0" hangingPunct="1">
        <a:spcBef>
          <a:spcPct val="20000"/>
        </a:spcBef>
        <a:buClr>
          <a:srgbClr val="A49566"/>
        </a:buClr>
        <a:buSzPct val="90000"/>
        <a:buFont typeface="Wingdings" charset="2"/>
        <a:buChar char="§"/>
        <a:defRPr sz="3200" kern="1200">
          <a:solidFill>
            <a:schemeClr val="tx1"/>
          </a:solidFill>
          <a:latin typeface="Helvetica" charset="0"/>
          <a:ea typeface="Helvetica" charset="0"/>
          <a:cs typeface="Helvetica" charset="0"/>
        </a:defRPr>
      </a:lvl4pPr>
      <a:lvl5pPr marL="2057400" indent="-228600" algn="l" defTabSz="457200" rtl="0" eaLnBrk="1" latinLnBrk="0" hangingPunct="1">
        <a:spcBef>
          <a:spcPct val="20000"/>
        </a:spcBef>
        <a:buClr>
          <a:srgbClr val="A49566"/>
        </a:buClr>
        <a:buSzPct val="90000"/>
        <a:buFont typeface="Meiryo" charset="-128"/>
        <a:buChar char="➧"/>
        <a:defRPr sz="32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889B16-B69F-144B-9575-31ACC7D7EEBD}"/>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445873" y="6054291"/>
            <a:ext cx="2613718" cy="475768"/>
          </a:xfrm>
          <a:prstGeom prst="rect">
            <a:avLst/>
          </a:prstGeom>
        </p:spPr>
      </p:pic>
      <p:sp>
        <p:nvSpPr>
          <p:cNvPr id="8" name="Rectangle 7">
            <a:extLst>
              <a:ext uri="{FF2B5EF4-FFF2-40B4-BE49-F238E27FC236}">
                <a16:creationId xmlns:a16="http://schemas.microsoft.com/office/drawing/2014/main" id="{A29D82DB-C54A-DD48-ACC9-321C5E21CB24}"/>
              </a:ext>
            </a:extLst>
          </p:cNvPr>
          <p:cNvSpPr/>
          <p:nvPr userDrawn="1"/>
        </p:nvSpPr>
        <p:spPr>
          <a:xfrm>
            <a:off x="9987280" y="6317974"/>
            <a:ext cx="2158780" cy="261610"/>
          </a:xfrm>
          <a:prstGeom prst="rect">
            <a:avLst/>
          </a:prstGeom>
        </p:spPr>
        <p:txBody>
          <a:bodyPr wrap="square">
            <a:spAutoFit/>
          </a:bodyPr>
          <a:lstStyle/>
          <a:p>
            <a:pPr algn="ctr"/>
            <a:r>
              <a:rPr lang="en-US" sz="1100" dirty="0">
                <a:solidFill>
                  <a:schemeClr val="tx1">
                    <a:lumMod val="50000"/>
                    <a:lumOff val="50000"/>
                  </a:schemeClr>
                </a:solidFill>
                <a:latin typeface="Helvetica Light" panose="020B0403020202020204" pitchFamily="34" charset="0"/>
              </a:rPr>
              <a:t>Project 1: HAART</a:t>
            </a:r>
          </a:p>
        </p:txBody>
      </p:sp>
      <p:cxnSp>
        <p:nvCxnSpPr>
          <p:cNvPr id="9" name="Straight Connector 8">
            <a:extLst>
              <a:ext uri="{FF2B5EF4-FFF2-40B4-BE49-F238E27FC236}">
                <a16:creationId xmlns:a16="http://schemas.microsoft.com/office/drawing/2014/main" id="{0E4A15A6-10A8-0C48-9D7A-94270C27E8FC}"/>
              </a:ext>
            </a:extLst>
          </p:cNvPr>
          <p:cNvCxnSpPr>
            <a:cxnSpLocks/>
          </p:cNvCxnSpPr>
          <p:nvPr userDrawn="1"/>
        </p:nvCxnSpPr>
        <p:spPr>
          <a:xfrm>
            <a:off x="10324990" y="6266539"/>
            <a:ext cx="148336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1A38E3-D28F-1C42-BDF8-EC581A238458}"/>
              </a:ext>
            </a:extLst>
          </p:cNvPr>
          <p:cNvSpPr/>
          <p:nvPr userDrawn="1"/>
        </p:nvSpPr>
        <p:spPr>
          <a:xfrm>
            <a:off x="0" y="0"/>
            <a:ext cx="142240" cy="6858000"/>
          </a:xfrm>
          <a:prstGeom prst="rect">
            <a:avLst/>
          </a:prstGeom>
          <a:solidFill>
            <a:srgbClr val="CBB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1212120"/>
      </p:ext>
    </p:extLst>
  </p:cSld>
  <p:clrMap bg1="lt1" tx1="dk1" bg2="lt2" tx2="dk2" accent1="accent1" accent2="accent2" accent3="accent3" accent4="accent4" accent5="accent5" accent6="accent6" hlink="hlink" folHlink="folHlink"/>
  <p:sldLayoutIdLst>
    <p:sldLayoutId id="2147483686" r:id="rId1"/>
    <p:sldLayoutId id="2147483691" r:id="rId2"/>
    <p:sldLayoutId id="2147483687" r:id="rId3"/>
    <p:sldLayoutId id="2147483688" r:id="rId4"/>
    <p:sldLayoutId id="2147483696" r:id="rId5"/>
    <p:sldLayoutId id="2147483697" r:id="rId6"/>
    <p:sldLayoutId id="2147483698" r:id="rId7"/>
    <p:sldLayoutId id="2147483689" r:id="rId8"/>
    <p:sldLayoutId id="2147483692" r:id="rId9"/>
    <p:sldLayoutId id="2147483693" r:id="rId10"/>
    <p:sldLayoutId id="2147483694" r:id="rId11"/>
    <p:sldLayoutId id="2147483695" r:id="rId12"/>
    <p:sldLayoutId id="2147483700" r:id="rId13"/>
    <p:sldLayoutId id="2147483701" r:id="rId14"/>
    <p:sldLayoutId id="2147483702" r:id="rId15"/>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CB55F-7018-8045-A62A-AFC80237ACA4}"/>
              </a:ext>
            </a:extLst>
          </p:cNvPr>
          <p:cNvPicPr>
            <a:picLocks noChangeAspect="1"/>
          </p:cNvPicPr>
          <p:nvPr userDrawn="1"/>
        </p:nvPicPr>
        <p:blipFill rotWithShape="1">
          <a:blip r:embed="rId3" cstate="email">
            <a:alphaModFix amt="85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0" y="-66261"/>
            <a:ext cx="12191999" cy="6950765"/>
          </a:xfrm>
          <a:prstGeom prst="rect">
            <a:avLst/>
          </a:prstGeom>
        </p:spPr>
      </p:pic>
      <p:sp>
        <p:nvSpPr>
          <p:cNvPr id="8" name="Rectangle 7">
            <a:extLst>
              <a:ext uri="{FF2B5EF4-FFF2-40B4-BE49-F238E27FC236}">
                <a16:creationId xmlns:a16="http://schemas.microsoft.com/office/drawing/2014/main" id="{C5999311-31A2-5445-A802-17D1F02724AC}"/>
              </a:ext>
            </a:extLst>
          </p:cNvPr>
          <p:cNvSpPr/>
          <p:nvPr userDrawn="1"/>
        </p:nvSpPr>
        <p:spPr>
          <a:xfrm>
            <a:off x="1" y="2025525"/>
            <a:ext cx="785858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A993065C-C879-5E46-9E43-F2AA0068548C}"/>
              </a:ext>
            </a:extLst>
          </p:cNvPr>
          <p:cNvSpPr txBox="1">
            <a:spLocks/>
          </p:cNvSpPr>
          <p:nvPr userDrawn="1"/>
        </p:nvSpPr>
        <p:spPr>
          <a:xfrm>
            <a:off x="1457490" y="1929783"/>
            <a:ext cx="9144000" cy="1085490"/>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chemeClr val="bg1">
                    <a:lumMod val="95000"/>
                  </a:schemeClr>
                </a:solidFill>
                <a:latin typeface="Helvetica" pitchFamily="2" charset="0"/>
              </a:rPr>
              <a:t>THANK YOU</a:t>
            </a:r>
          </a:p>
        </p:txBody>
      </p:sp>
      <p:pic>
        <p:nvPicPr>
          <p:cNvPr id="10" name="Picture 9">
            <a:extLst>
              <a:ext uri="{FF2B5EF4-FFF2-40B4-BE49-F238E27FC236}">
                <a16:creationId xmlns:a16="http://schemas.microsoft.com/office/drawing/2014/main" id="{1F56A806-CA4D-C646-9E64-B6D7EDF6E198}"/>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457490" y="1219201"/>
            <a:ext cx="6401094" cy="614841"/>
          </a:xfrm>
          <a:prstGeom prst="rect">
            <a:avLst/>
          </a:prstGeom>
        </p:spPr>
      </p:pic>
    </p:spTree>
    <p:extLst>
      <p:ext uri="{BB962C8B-B14F-4D97-AF65-F5344CB8AC3E}">
        <p14:creationId xmlns:p14="http://schemas.microsoft.com/office/powerpoint/2010/main" val="2585065809"/>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04670C-E670-CE47-9545-E6736381DE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94001"/>
            <a:ext cx="12191999" cy="7052001"/>
          </a:xfrm>
          <a:prstGeom prst="rect">
            <a:avLst/>
          </a:prstGeom>
        </p:spPr>
      </p:pic>
      <p:sp>
        <p:nvSpPr>
          <p:cNvPr id="14" name="Rectangle 13">
            <a:extLst>
              <a:ext uri="{FF2B5EF4-FFF2-40B4-BE49-F238E27FC236}">
                <a16:creationId xmlns:a16="http://schemas.microsoft.com/office/drawing/2014/main" id="{65F7BDD8-8641-8841-9B92-E853C2D4F027}"/>
              </a:ext>
            </a:extLst>
          </p:cNvPr>
          <p:cNvSpPr/>
          <p:nvPr/>
        </p:nvSpPr>
        <p:spPr>
          <a:xfrm>
            <a:off x="2" y="2017795"/>
            <a:ext cx="852543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B4D204A-4FCA-0344-A580-1895CAC5DF14}"/>
              </a:ext>
            </a:extLst>
          </p:cNvPr>
          <p:cNvSpPr txBox="1">
            <a:spLocks/>
          </p:cNvSpPr>
          <p:nvPr/>
        </p:nvSpPr>
        <p:spPr>
          <a:xfrm>
            <a:off x="-309281" y="2017795"/>
            <a:ext cx="9144000" cy="894008"/>
          </a:xfrm>
          <a:prstGeom prst="rect">
            <a:avLst/>
          </a:prstGeom>
          <a:effectLst/>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lumMod val="95000"/>
                  </a:schemeClr>
                </a:solidFill>
                <a:latin typeface="Helvetica" pitchFamily="2" charset="0"/>
              </a:rPr>
              <a:t>Project 1:</a:t>
            </a:r>
          </a:p>
          <a:p>
            <a:r>
              <a:rPr lang="en-US" b="1" dirty="0">
                <a:solidFill>
                  <a:schemeClr val="bg1">
                    <a:lumMod val="95000"/>
                  </a:schemeClr>
                </a:solidFill>
                <a:latin typeface="Helvetica" pitchFamily="2" charset="0"/>
              </a:rPr>
              <a:t>Hard Drug Use and HAART Treatment</a:t>
            </a:r>
          </a:p>
        </p:txBody>
      </p:sp>
      <p:pic>
        <p:nvPicPr>
          <p:cNvPr id="17" name="Picture 16">
            <a:extLst>
              <a:ext uri="{FF2B5EF4-FFF2-40B4-BE49-F238E27FC236}">
                <a16:creationId xmlns:a16="http://schemas.microsoft.com/office/drawing/2014/main" id="{61BA0C49-94AF-6348-A500-6FFC79924F5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08190" y="1176983"/>
            <a:ext cx="6401094" cy="614842"/>
          </a:xfrm>
          <a:prstGeom prst="rect">
            <a:avLst/>
          </a:prstGeom>
        </p:spPr>
      </p:pic>
      <p:sp>
        <p:nvSpPr>
          <p:cNvPr id="6" name="Title 1">
            <a:extLst>
              <a:ext uri="{FF2B5EF4-FFF2-40B4-BE49-F238E27FC236}">
                <a16:creationId xmlns:a16="http://schemas.microsoft.com/office/drawing/2014/main" id="{A3C19C29-F206-A74F-A2B5-7A04A5F61F07}"/>
              </a:ext>
            </a:extLst>
          </p:cNvPr>
          <p:cNvSpPr txBox="1">
            <a:spLocks/>
          </p:cNvSpPr>
          <p:nvPr/>
        </p:nvSpPr>
        <p:spPr>
          <a:xfrm>
            <a:off x="1225519" y="2911802"/>
            <a:ext cx="7299917" cy="638486"/>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800" dirty="0">
                <a:latin typeface="Helvetica Light" panose="020B0403020202020204" pitchFamily="34" charset="0"/>
              </a:rPr>
              <a:t>Joe Froelicher</a:t>
            </a:r>
          </a:p>
        </p:txBody>
      </p:sp>
    </p:spTree>
    <p:extLst>
      <p:ext uri="{BB962C8B-B14F-4D97-AF65-F5344CB8AC3E}">
        <p14:creationId xmlns:p14="http://schemas.microsoft.com/office/powerpoint/2010/main" val="126791273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E4D3-8E09-4038-B4DD-A6783B078432}"/>
              </a:ext>
            </a:extLst>
          </p:cNvPr>
          <p:cNvSpPr txBox="1">
            <a:spLocks/>
          </p:cNvSpPr>
          <p:nvPr/>
        </p:nvSpPr>
        <p:spPr>
          <a:xfrm>
            <a:off x="762784" y="620441"/>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a:t>Research Questions and Hypothesis</a:t>
            </a:r>
            <a:endParaRPr lang="en-US" dirty="0"/>
          </a:p>
        </p:txBody>
      </p:sp>
      <p:sp>
        <p:nvSpPr>
          <p:cNvPr id="4" name="Text Placeholder 3">
            <a:extLst>
              <a:ext uri="{FF2B5EF4-FFF2-40B4-BE49-F238E27FC236}">
                <a16:creationId xmlns:a16="http://schemas.microsoft.com/office/drawing/2014/main" id="{FBE48B76-0726-4284-B47B-89C689F5E8ED}"/>
              </a:ext>
            </a:extLst>
          </p:cNvPr>
          <p:cNvSpPr txBox="1">
            <a:spLocks/>
          </p:cNvSpPr>
          <p:nvPr/>
        </p:nvSpPr>
        <p:spPr>
          <a:xfrm>
            <a:off x="762801" y="1441525"/>
            <a:ext cx="10726366" cy="4397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Question 1: The research team is interested in how treatment response two years after initiating HAART is different between subjects who report using hard drugs, such as heroine and cocaine, at baseline and other subjects, who did not report hard drug use at baseline</a:t>
            </a:r>
          </a:p>
          <a:p>
            <a:pPr lvl="1"/>
            <a:r>
              <a:rPr lang="en-US" dirty="0"/>
              <a:t>Hypothesis: Hard drugs will significantly change each of the measures of quality of life, CD4+ count and viral load, from baseline to two years.</a:t>
            </a:r>
          </a:p>
          <a:p>
            <a:r>
              <a:rPr lang="en-US" dirty="0"/>
              <a:t>Question 2: Was there significant loss to follow up at year two for the four outcomes of interest, viral load, CD4+ count, SF-36 MCS, and SF-36 PCS?</a:t>
            </a:r>
          </a:p>
        </p:txBody>
      </p:sp>
    </p:spTree>
    <p:extLst>
      <p:ext uri="{BB962C8B-B14F-4D97-AF65-F5344CB8AC3E}">
        <p14:creationId xmlns:p14="http://schemas.microsoft.com/office/powerpoint/2010/main" val="36148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E4D3-8E09-4038-B4DD-A6783B078432}"/>
              </a:ext>
            </a:extLst>
          </p:cNvPr>
          <p:cNvSpPr txBox="1">
            <a:spLocks/>
          </p:cNvSpPr>
          <p:nvPr/>
        </p:nvSpPr>
        <p:spPr>
          <a:xfrm>
            <a:off x="652126" y="85387"/>
            <a:ext cx="4366984"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Data</a:t>
            </a:r>
          </a:p>
        </p:txBody>
      </p:sp>
      <p:sp>
        <p:nvSpPr>
          <p:cNvPr id="4" name="Text Placeholder 3">
            <a:extLst>
              <a:ext uri="{FF2B5EF4-FFF2-40B4-BE49-F238E27FC236}">
                <a16:creationId xmlns:a16="http://schemas.microsoft.com/office/drawing/2014/main" id="{FBE48B76-0726-4284-B47B-89C689F5E8ED}"/>
              </a:ext>
            </a:extLst>
          </p:cNvPr>
          <p:cNvSpPr txBox="1">
            <a:spLocks/>
          </p:cNvSpPr>
          <p:nvPr/>
        </p:nvSpPr>
        <p:spPr>
          <a:xfrm>
            <a:off x="732817" y="728725"/>
            <a:ext cx="4286293" cy="5283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Complete Case analysis</a:t>
            </a:r>
          </a:p>
          <a:p>
            <a:r>
              <a:rPr lang="en-US" dirty="0"/>
              <a:t>N = 463 individuals</a:t>
            </a:r>
          </a:p>
          <a:p>
            <a:r>
              <a:rPr lang="en-US" dirty="0"/>
              <a:t>Treatment Responses (Outcome):</a:t>
            </a:r>
          </a:p>
          <a:p>
            <a:pPr lvl="1"/>
            <a:r>
              <a:rPr lang="en-US" dirty="0"/>
              <a:t>CD4+ white blood cell count, viral load, SF-36 aggregate mental score, SF-36 aggregate physical score</a:t>
            </a:r>
          </a:p>
          <a:p>
            <a:r>
              <a:rPr lang="en-US" dirty="0"/>
              <a:t>Covariates of interest:</a:t>
            </a:r>
          </a:p>
          <a:p>
            <a:pPr lvl="1"/>
            <a:r>
              <a:rPr lang="en-US" dirty="0"/>
              <a:t>Age, BMI, Education, Race/Ethnicity, Smoking Status, Adherence</a:t>
            </a:r>
          </a:p>
        </p:txBody>
      </p:sp>
      <p:pic>
        <p:nvPicPr>
          <p:cNvPr id="6" name="Picture 5">
            <a:extLst>
              <a:ext uri="{FF2B5EF4-FFF2-40B4-BE49-F238E27FC236}">
                <a16:creationId xmlns:a16="http://schemas.microsoft.com/office/drawing/2014/main" id="{AEF97CEB-F056-4D6B-96ED-541938C90986}"/>
              </a:ext>
            </a:extLst>
          </p:cNvPr>
          <p:cNvPicPr>
            <a:picLocks noChangeAspect="1"/>
          </p:cNvPicPr>
          <p:nvPr/>
        </p:nvPicPr>
        <p:blipFill>
          <a:blip r:embed="rId2"/>
          <a:stretch>
            <a:fillRect/>
          </a:stretch>
        </p:blipFill>
        <p:spPr>
          <a:xfrm>
            <a:off x="5019110" y="85387"/>
            <a:ext cx="7172890" cy="6687226"/>
          </a:xfrm>
          <a:prstGeom prst="rect">
            <a:avLst/>
          </a:prstGeom>
        </p:spPr>
      </p:pic>
    </p:spTree>
    <p:extLst>
      <p:ext uri="{BB962C8B-B14F-4D97-AF65-F5344CB8AC3E}">
        <p14:creationId xmlns:p14="http://schemas.microsoft.com/office/powerpoint/2010/main" val="323488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E4D3-8E09-4038-B4DD-A6783B078432}"/>
              </a:ext>
            </a:extLst>
          </p:cNvPr>
          <p:cNvSpPr txBox="1">
            <a:spLocks/>
          </p:cNvSpPr>
          <p:nvPr/>
        </p:nvSpPr>
        <p:spPr>
          <a:xfrm>
            <a:off x="652126" y="697351"/>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Analysis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BE48B76-0726-4284-B47B-89C689F5E8ED}"/>
                  </a:ext>
                </a:extLst>
              </p:cNvPr>
              <p:cNvSpPr txBox="1">
                <a:spLocks/>
              </p:cNvSpPr>
              <p:nvPr/>
            </p:nvSpPr>
            <p:spPr>
              <a:xfrm>
                <a:off x="732817" y="1947134"/>
                <a:ext cx="10726366" cy="3195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Bayesian linear regression (JAGS 4.3.0, r4.1.1)</a:t>
                </a:r>
              </a:p>
              <a:p>
                <a:r>
                  <a:rPr lang="en-US" dirty="0"/>
                  <a:t>Priors: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𝑖𝑛𝑡𝑒𝑟𝑐𝑒𝑝𝑡</m:t>
                              </m:r>
                            </m:e>
                          </m:d>
                        </m:sub>
                      </m:sSub>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0.5, 0.00000001</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𝑀𝑉𝑁</m:t>
                      </m:r>
                      <m:d>
                        <m:dPr>
                          <m:ctrlPr>
                            <a:rPr lang="en-US" b="0" i="1" smtClean="0">
                              <a:latin typeface="Cambria Math" panose="02040503050406030204" pitchFamily="18" charset="0"/>
                            </a:rPr>
                          </m:ctrlPr>
                        </m:dPr>
                        <m:e>
                          <m:r>
                            <a:rPr lang="en-US" b="0" i="1" smtClean="0">
                              <a:latin typeface="Cambria Math" panose="02040503050406030204" pitchFamily="18" charset="0"/>
                            </a:rPr>
                            <m:t>0.5, 0.00000001</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𝐺𝑎𝑚𝑚𝑎</m:t>
                      </m:r>
                      <m:d>
                        <m:dPr>
                          <m:ctrlPr>
                            <a:rPr lang="en-US" b="0" i="1" smtClean="0">
                              <a:latin typeface="Cambria Math" panose="02040503050406030204" pitchFamily="18" charset="0"/>
                            </a:rPr>
                          </m:ctrlPr>
                        </m:dPr>
                        <m:e>
                          <m:r>
                            <a:rPr lang="en-US" b="0" i="1" smtClean="0">
                              <a:latin typeface="Cambria Math" panose="02040503050406030204" pitchFamily="18" charset="0"/>
                            </a:rPr>
                            <m:t>0.0001, 0.0001</m:t>
                          </m:r>
                        </m:e>
                      </m:d>
                    </m:oMath>
                  </m:oMathPara>
                </a14:m>
                <a:endParaRPr lang="en-US" b="0" dirty="0"/>
              </a:p>
              <a:p>
                <a:pPr marL="0" indent="0">
                  <a:buNone/>
                </a:pPr>
                <a:endParaRPr lang="en-US" dirty="0"/>
              </a:p>
              <a:p>
                <a:r>
                  <a:rPr lang="en-US" dirty="0"/>
                  <a:t>Frequentist linear regression (to compare point estimates only)</a:t>
                </a:r>
              </a:p>
            </p:txBody>
          </p:sp>
        </mc:Choice>
        <mc:Fallback xmlns="">
          <p:sp>
            <p:nvSpPr>
              <p:cNvPr id="4" name="Text Placeholder 3">
                <a:extLst>
                  <a:ext uri="{FF2B5EF4-FFF2-40B4-BE49-F238E27FC236}">
                    <a16:creationId xmlns:a16="http://schemas.microsoft.com/office/drawing/2014/main" id="{FBE48B76-0726-4284-B47B-89C689F5E8ED}"/>
                  </a:ext>
                </a:extLst>
              </p:cNvPr>
              <p:cNvSpPr txBox="1">
                <a:spLocks noRot="1" noChangeAspect="1" noMove="1" noResize="1" noEditPoints="1" noAdjustHandles="1" noChangeArrowheads="1" noChangeShapeType="1" noTextEdit="1"/>
              </p:cNvSpPr>
              <p:nvPr/>
            </p:nvSpPr>
            <p:spPr>
              <a:xfrm>
                <a:off x="732817" y="1947134"/>
                <a:ext cx="10726366" cy="3195021"/>
              </a:xfrm>
              <a:prstGeom prst="rect">
                <a:avLst/>
              </a:prstGeom>
              <a:blipFill>
                <a:blip r:embed="rId2"/>
                <a:stretch>
                  <a:fillRect l="-1023" t="-3238" b="-4952"/>
                </a:stretch>
              </a:blipFill>
            </p:spPr>
            <p:txBody>
              <a:bodyPr/>
              <a:lstStyle/>
              <a:p>
                <a:r>
                  <a:rPr lang="en-US">
                    <a:noFill/>
                  </a:rPr>
                  <a:t> </a:t>
                </a:r>
              </a:p>
            </p:txBody>
          </p:sp>
        </mc:Fallback>
      </mc:AlternateContent>
    </p:spTree>
    <p:extLst>
      <p:ext uri="{BB962C8B-B14F-4D97-AF65-F5344CB8AC3E}">
        <p14:creationId xmlns:p14="http://schemas.microsoft.com/office/powerpoint/2010/main" val="3605819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573501-5CDE-4F79-950C-46B5914D6FAF}"/>
              </a:ext>
            </a:extLst>
          </p:cNvPr>
          <p:cNvPicPr>
            <a:picLocks noChangeAspect="1"/>
          </p:cNvPicPr>
          <p:nvPr/>
        </p:nvPicPr>
        <p:blipFill>
          <a:blip r:embed="rId2"/>
          <a:stretch>
            <a:fillRect/>
          </a:stretch>
        </p:blipFill>
        <p:spPr>
          <a:xfrm>
            <a:off x="1638300" y="899625"/>
            <a:ext cx="8915399" cy="5136687"/>
          </a:xfrm>
          <a:prstGeom prst="rect">
            <a:avLst/>
          </a:prstGeom>
        </p:spPr>
      </p:pic>
      <p:sp>
        <p:nvSpPr>
          <p:cNvPr id="14" name="Title 1">
            <a:extLst>
              <a:ext uri="{FF2B5EF4-FFF2-40B4-BE49-F238E27FC236}">
                <a16:creationId xmlns:a16="http://schemas.microsoft.com/office/drawing/2014/main" id="{931C4F75-38D1-475C-93D2-45266B9197A1}"/>
              </a:ext>
            </a:extLst>
          </p:cNvPr>
          <p:cNvSpPr txBox="1">
            <a:spLocks/>
          </p:cNvSpPr>
          <p:nvPr/>
        </p:nvSpPr>
        <p:spPr>
          <a:xfrm>
            <a:off x="652126" y="256287"/>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Results: Frequentist Regression</a:t>
            </a:r>
          </a:p>
        </p:txBody>
      </p:sp>
    </p:spTree>
    <p:extLst>
      <p:ext uri="{BB962C8B-B14F-4D97-AF65-F5344CB8AC3E}">
        <p14:creationId xmlns:p14="http://schemas.microsoft.com/office/powerpoint/2010/main" val="128110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60B881-0943-4734-A841-CEA7CD5AA630}"/>
              </a:ext>
            </a:extLst>
          </p:cNvPr>
          <p:cNvSpPr txBox="1">
            <a:spLocks/>
          </p:cNvSpPr>
          <p:nvPr/>
        </p:nvSpPr>
        <p:spPr>
          <a:xfrm>
            <a:off x="652126" y="256287"/>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Results: Bayesian Regression</a:t>
            </a:r>
          </a:p>
        </p:txBody>
      </p:sp>
      <p:pic>
        <p:nvPicPr>
          <p:cNvPr id="6" name="Picture 5">
            <a:extLst>
              <a:ext uri="{FF2B5EF4-FFF2-40B4-BE49-F238E27FC236}">
                <a16:creationId xmlns:a16="http://schemas.microsoft.com/office/drawing/2014/main" id="{CC221BC0-A708-4866-8075-0805515CD5B9}"/>
              </a:ext>
            </a:extLst>
          </p:cNvPr>
          <p:cNvPicPr>
            <a:picLocks noChangeAspect="1"/>
          </p:cNvPicPr>
          <p:nvPr/>
        </p:nvPicPr>
        <p:blipFill>
          <a:blip r:embed="rId2"/>
          <a:stretch>
            <a:fillRect/>
          </a:stretch>
        </p:blipFill>
        <p:spPr>
          <a:xfrm>
            <a:off x="274576" y="899625"/>
            <a:ext cx="11726924" cy="5095280"/>
          </a:xfrm>
          <a:prstGeom prst="rect">
            <a:avLst/>
          </a:prstGeom>
        </p:spPr>
      </p:pic>
    </p:spTree>
    <p:extLst>
      <p:ext uri="{BB962C8B-B14F-4D97-AF65-F5344CB8AC3E}">
        <p14:creationId xmlns:p14="http://schemas.microsoft.com/office/powerpoint/2010/main" val="297007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60B881-0943-4734-A841-CEA7CD5AA630}"/>
              </a:ext>
            </a:extLst>
          </p:cNvPr>
          <p:cNvSpPr txBox="1">
            <a:spLocks/>
          </p:cNvSpPr>
          <p:nvPr/>
        </p:nvSpPr>
        <p:spPr>
          <a:xfrm>
            <a:off x="652126" y="256287"/>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Results: Dropout</a:t>
            </a:r>
          </a:p>
        </p:txBody>
      </p:sp>
      <p:pic>
        <p:nvPicPr>
          <p:cNvPr id="3" name="Picture 2">
            <a:extLst>
              <a:ext uri="{FF2B5EF4-FFF2-40B4-BE49-F238E27FC236}">
                <a16:creationId xmlns:a16="http://schemas.microsoft.com/office/drawing/2014/main" id="{0F717A2A-D739-44F6-80DF-E83AA8772420}"/>
              </a:ext>
            </a:extLst>
          </p:cNvPr>
          <p:cNvPicPr>
            <a:picLocks noChangeAspect="1"/>
          </p:cNvPicPr>
          <p:nvPr/>
        </p:nvPicPr>
        <p:blipFill>
          <a:blip r:embed="rId2"/>
          <a:stretch>
            <a:fillRect/>
          </a:stretch>
        </p:blipFill>
        <p:spPr>
          <a:xfrm>
            <a:off x="1850792" y="899626"/>
            <a:ext cx="8481928" cy="5053692"/>
          </a:xfrm>
          <a:prstGeom prst="rect">
            <a:avLst/>
          </a:prstGeom>
        </p:spPr>
      </p:pic>
    </p:spTree>
    <p:extLst>
      <p:ext uri="{BB962C8B-B14F-4D97-AF65-F5344CB8AC3E}">
        <p14:creationId xmlns:p14="http://schemas.microsoft.com/office/powerpoint/2010/main" val="190736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E4D3-8E09-4038-B4DD-A6783B078432}"/>
              </a:ext>
            </a:extLst>
          </p:cNvPr>
          <p:cNvSpPr txBox="1">
            <a:spLocks/>
          </p:cNvSpPr>
          <p:nvPr/>
        </p:nvSpPr>
        <p:spPr>
          <a:xfrm>
            <a:off x="652126" y="697351"/>
            <a:ext cx="10887748" cy="643338"/>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pitchFamily="2" charset="0"/>
                <a:ea typeface="+mj-ea"/>
                <a:cs typeface="+mj-cs"/>
              </a:defRPr>
            </a:lvl1pPr>
          </a:lstStyle>
          <a:p>
            <a:pPr algn="ctr"/>
            <a:r>
              <a:rPr lang="en-US" dirty="0"/>
              <a:t>Implications</a:t>
            </a:r>
          </a:p>
        </p:txBody>
      </p:sp>
      <p:sp>
        <p:nvSpPr>
          <p:cNvPr id="4" name="Text Placeholder 3">
            <a:extLst>
              <a:ext uri="{FF2B5EF4-FFF2-40B4-BE49-F238E27FC236}">
                <a16:creationId xmlns:a16="http://schemas.microsoft.com/office/drawing/2014/main" id="{FBE48B76-0726-4284-B47B-89C689F5E8ED}"/>
              </a:ext>
            </a:extLst>
          </p:cNvPr>
          <p:cNvSpPr txBox="1">
            <a:spLocks/>
          </p:cNvSpPr>
          <p:nvPr/>
        </p:nvSpPr>
        <p:spPr>
          <a:xfrm>
            <a:off x="732817" y="1947134"/>
            <a:ext cx="10726366" cy="3195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Hard Drugs:</a:t>
            </a:r>
          </a:p>
          <a:p>
            <a:pPr lvl="1"/>
            <a:r>
              <a:rPr lang="en-US" dirty="0"/>
              <a:t>impacts CD4+ cell count and aggregate physical score significantly</a:t>
            </a:r>
          </a:p>
          <a:p>
            <a:pPr lvl="1"/>
            <a:r>
              <a:rPr lang="en-US" dirty="0"/>
              <a:t>Hard drugs had lower impact on aggregate mental score, and much lower on viral count</a:t>
            </a:r>
          </a:p>
          <a:p>
            <a:r>
              <a:rPr lang="en-US" dirty="0"/>
              <a:t>Bayesian estimation yielded similar results</a:t>
            </a:r>
          </a:p>
          <a:p>
            <a:pPr lvl="1"/>
            <a:r>
              <a:rPr lang="en-US" dirty="0"/>
              <a:t>Promising, this is a more robust technique</a:t>
            </a:r>
          </a:p>
          <a:p>
            <a:r>
              <a:rPr lang="en-US" dirty="0"/>
              <a:t>The researchers were correct to be concerned about each of the covariates together in a model:</a:t>
            </a:r>
          </a:p>
          <a:p>
            <a:pPr lvl="1"/>
            <a:r>
              <a:rPr lang="en-US" dirty="0"/>
              <a:t>Education, smoking status, adherence, age, BMI, Race/Ethnicity</a:t>
            </a:r>
          </a:p>
        </p:txBody>
      </p:sp>
    </p:spTree>
    <p:extLst>
      <p:ext uri="{BB962C8B-B14F-4D97-AF65-F5344CB8AC3E}">
        <p14:creationId xmlns:p14="http://schemas.microsoft.com/office/powerpoint/2010/main" val="179273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04670C-E670-CE47-9545-E6736381DE22}"/>
              </a:ext>
            </a:extLst>
          </p:cNvPr>
          <p:cNvPicPr>
            <a:picLocks noChangeAspect="1"/>
          </p:cNvPicPr>
          <p:nvPr/>
        </p:nvPicPr>
        <p:blipFill rotWithShape="1">
          <a:blip r:embed="rId2" cstate="email">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66261"/>
            <a:ext cx="12191999" cy="6950765"/>
          </a:xfrm>
          <a:prstGeom prst="rect">
            <a:avLst/>
          </a:prstGeom>
        </p:spPr>
      </p:pic>
      <p:sp>
        <p:nvSpPr>
          <p:cNvPr id="14" name="Rectangle 13">
            <a:extLst>
              <a:ext uri="{FF2B5EF4-FFF2-40B4-BE49-F238E27FC236}">
                <a16:creationId xmlns:a16="http://schemas.microsoft.com/office/drawing/2014/main" id="{65F7BDD8-8641-8841-9B92-E853C2D4F027}"/>
              </a:ext>
            </a:extLst>
          </p:cNvPr>
          <p:cNvSpPr/>
          <p:nvPr/>
        </p:nvSpPr>
        <p:spPr>
          <a:xfrm>
            <a:off x="1" y="2025525"/>
            <a:ext cx="7858584" cy="894007"/>
          </a:xfrm>
          <a:prstGeom prst="rect">
            <a:avLst/>
          </a:prstGeom>
          <a:solidFill>
            <a:srgbClr val="CFB87C">
              <a:alpha val="8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B4D204A-4FCA-0344-A580-1895CAC5DF14}"/>
              </a:ext>
            </a:extLst>
          </p:cNvPr>
          <p:cNvSpPr txBox="1">
            <a:spLocks/>
          </p:cNvSpPr>
          <p:nvPr/>
        </p:nvSpPr>
        <p:spPr>
          <a:xfrm>
            <a:off x="1457490" y="1929783"/>
            <a:ext cx="9144000" cy="1085490"/>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chemeClr val="bg1">
                    <a:lumMod val="95000"/>
                  </a:schemeClr>
                </a:solidFill>
                <a:latin typeface="Helvetica" pitchFamily="2" charset="0"/>
              </a:rPr>
              <a:t>THANK YOU</a:t>
            </a:r>
          </a:p>
        </p:txBody>
      </p:sp>
      <p:pic>
        <p:nvPicPr>
          <p:cNvPr id="17" name="Picture 16">
            <a:extLst>
              <a:ext uri="{FF2B5EF4-FFF2-40B4-BE49-F238E27FC236}">
                <a16:creationId xmlns:a16="http://schemas.microsoft.com/office/drawing/2014/main" id="{61BA0C49-94AF-6348-A500-6FFC79924F5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57490" y="1219201"/>
            <a:ext cx="6401094" cy="614841"/>
          </a:xfrm>
          <a:prstGeom prst="rect">
            <a:avLst/>
          </a:prstGeom>
        </p:spPr>
      </p:pic>
    </p:spTree>
    <p:extLst>
      <p:ext uri="{BB962C8B-B14F-4D97-AF65-F5344CB8AC3E}">
        <p14:creationId xmlns:p14="http://schemas.microsoft.com/office/powerpoint/2010/main" val="1779707544"/>
      </p:ext>
    </p:extLst>
  </p:cSld>
  <p:clrMapOvr>
    <a:masterClrMapping/>
  </p:clrMapOvr>
</p:sld>
</file>

<file path=ppt/theme/theme1.xml><?xml version="1.0" encoding="utf-8"?>
<a:theme xmlns:a="http://schemas.openxmlformats.org/drawingml/2006/main" name="Intro Slide">
  <a:themeElements>
    <a:clrScheme name="CU01">
      <a:dk1>
        <a:srgbClr val="000000"/>
      </a:dk1>
      <a:lt1>
        <a:srgbClr val="FFFFFF"/>
      </a:lt1>
      <a:dk2>
        <a:srgbClr val="787878"/>
      </a:dk2>
      <a:lt2>
        <a:srgbClr val="EEECE1"/>
      </a:lt2>
      <a:accent1>
        <a:srgbClr val="CFB87C"/>
      </a:accent1>
      <a:accent2>
        <a:srgbClr val="A49566"/>
      </a:accent2>
      <a:accent3>
        <a:srgbClr val="7B704E"/>
      </a:accent3>
      <a:accent4>
        <a:srgbClr val="E8DDC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01_CUDenver.potx" id="{2CC2ADE1-23D8-884A-9C49-CB7BF9E01E05}" vid="{AB559019-ACC1-6943-AE2E-97CCA9DBCE9D}"/>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Thank You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81A84E6F8D594CAD21E6B680B5374E" ma:contentTypeVersion="8" ma:contentTypeDescription="Create a new document." ma:contentTypeScope="" ma:versionID="9b83884a4ade47f92da577b9a318b867">
  <xsd:schema xmlns:xsd="http://www.w3.org/2001/XMLSchema" xmlns:xs="http://www.w3.org/2001/XMLSchema" xmlns:p="http://schemas.microsoft.com/office/2006/metadata/properties" xmlns:ns2="b8d7004c-99d1-4762-a4f6-96477f3fda9e" targetNamespace="http://schemas.microsoft.com/office/2006/metadata/properties" ma:root="true" ma:fieldsID="0d2953752a358e8f87ced58dc829fa9a" ns2:_="">
    <xsd:import namespace="b8d7004c-99d1-4762-a4f6-96477f3fda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d7004c-99d1-4762-a4f6-96477f3fda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50C7C1-EF3A-4465-A45E-A625A859B0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d7004c-99d1-4762-a4f6-96477f3fda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0AC08A-0DAE-4BD4-BF14-6BEAE173DF30}">
  <ds:schemaRefs>
    <ds:schemaRef ds:uri="http://schemas.microsoft.com/sharepoint/v3/contenttype/forms"/>
  </ds:schemaRefs>
</ds:datastoreItem>
</file>

<file path=customXml/itemProps3.xml><?xml version="1.0" encoding="utf-8"?>
<ds:datastoreItem xmlns:ds="http://schemas.openxmlformats.org/officeDocument/2006/customXml" ds:itemID="{66A51F30-A19D-47CE-8D9D-18A2A0D7992C}">
  <ds:schemaRefs>
    <ds:schemaRef ds:uri="b8d7004c-99d1-4762-a4f6-96477f3fda9e"/>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21018</TotalTime>
  <Words>298</Words>
  <Application>Microsoft Office PowerPoint</Application>
  <PresentationFormat>Widescreen</PresentationFormat>
  <Paragraphs>35</Paragraphs>
  <Slides>9</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Meiryo</vt:lpstr>
      <vt:lpstr>Arial</vt:lpstr>
      <vt:lpstr>Calibri</vt:lpstr>
      <vt:lpstr>Calibri Light</vt:lpstr>
      <vt:lpstr>Cambria Math</vt:lpstr>
      <vt:lpstr>Helvetica</vt:lpstr>
      <vt:lpstr>Helvetica Light</vt:lpstr>
      <vt:lpstr>Wingdings</vt:lpstr>
      <vt:lpstr>Intro Slide</vt:lpstr>
      <vt:lpstr>Office Theme</vt:lpstr>
      <vt:lpstr>Thank You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Adams, Sarah</dc:creator>
  <cp:lastModifiedBy>Joe Froelicher</cp:lastModifiedBy>
  <cp:revision>117</cp:revision>
  <dcterms:created xsi:type="dcterms:W3CDTF">2020-01-27T22:52:20Z</dcterms:created>
  <dcterms:modified xsi:type="dcterms:W3CDTF">2021-10-11T17:24:18Z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0x0101008581A84E6F8D594CAD21E6B680B5374E</vt:lpwstr>
  </property>
</Properties>
</file>